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0" r:id="rId6"/>
    <p:sldId id="257" r:id="rId7"/>
    <p:sldId id="262" r:id="rId8"/>
    <p:sldId id="295" r:id="rId9"/>
    <p:sldId id="291" r:id="rId10"/>
    <p:sldId id="263" r:id="rId11"/>
    <p:sldId id="264" r:id="rId12"/>
    <p:sldId id="29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4" r:id="rId37"/>
    <p:sldId id="288" r:id="rId38"/>
    <p:sldId id="289" r:id="rId39"/>
    <p:sldId id="290"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E491E-9494-494D-96E2-8F5C4AEE574A}" v="174" dt="2018-10-18T21:12:11.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3e05168538fc591f" providerId="LiveId" clId="{9FAE491E-9494-494D-96E2-8F5C4AEE574A}"/>
    <pc:docChg chg="undo redo custSel mod addSld modSld sldOrd">
      <pc:chgData name="Karin" userId="3e05168538fc591f" providerId="LiveId" clId="{9FAE491E-9494-494D-96E2-8F5C4AEE574A}" dt="2018-10-18T21:16:07.815" v="2279" actId="20577"/>
      <pc:docMkLst>
        <pc:docMk/>
      </pc:docMkLst>
      <pc:sldChg chg="modSp">
        <pc:chgData name="Karin" userId="3e05168538fc591f" providerId="LiveId" clId="{9FAE491E-9494-494D-96E2-8F5C4AEE574A}" dt="2018-10-18T20:52:21.026" v="1321" actId="1076"/>
        <pc:sldMkLst>
          <pc:docMk/>
          <pc:sldMk cId="1365441339" sldId="257"/>
        </pc:sldMkLst>
        <pc:picChg chg="mod">
          <ac:chgData name="Karin" userId="3e05168538fc591f" providerId="LiveId" clId="{9FAE491E-9494-494D-96E2-8F5C4AEE574A}" dt="2018-10-18T20:52:21.026" v="1321" actId="1076"/>
          <ac:picMkLst>
            <pc:docMk/>
            <pc:sldMk cId="1365441339" sldId="257"/>
            <ac:picMk id="3074" creationId="{C45DCBA5-D433-4906-8A3E-E887AB3E3E86}"/>
          </ac:picMkLst>
        </pc:picChg>
      </pc:sldChg>
      <pc:sldChg chg="addSp delSp modSp add">
        <pc:chgData name="Karin" userId="3e05168538fc591f" providerId="LiveId" clId="{9FAE491E-9494-494D-96E2-8F5C4AEE574A}" dt="2018-10-18T20:16:11.997" v="53" actId="27636"/>
        <pc:sldMkLst>
          <pc:docMk/>
          <pc:sldMk cId="1847390119" sldId="263"/>
        </pc:sldMkLst>
        <pc:spChg chg="mod">
          <ac:chgData name="Karin" userId="3e05168538fc591f" providerId="LiveId" clId="{9FAE491E-9494-494D-96E2-8F5C4AEE574A}" dt="2018-10-18T20:14:17.456" v="1"/>
          <ac:spMkLst>
            <pc:docMk/>
            <pc:sldMk cId="1847390119" sldId="263"/>
            <ac:spMk id="2" creationId="{21B68CC5-6B58-44F2-8C8B-4E0DB58171DA}"/>
          </ac:spMkLst>
        </pc:spChg>
        <pc:spChg chg="del mod">
          <ac:chgData name="Karin" userId="3e05168538fc591f" providerId="LiveId" clId="{9FAE491E-9494-494D-96E2-8F5C4AEE574A}" dt="2018-10-18T20:14:45.707" v="3"/>
          <ac:spMkLst>
            <pc:docMk/>
            <pc:sldMk cId="1847390119" sldId="263"/>
            <ac:spMk id="3" creationId="{0C6227B4-B8A1-4F88-93B1-F616A4544D1B}"/>
          </ac:spMkLst>
        </pc:spChg>
        <pc:spChg chg="add">
          <ac:chgData name="Karin" userId="3e05168538fc591f" providerId="LiveId" clId="{9FAE491E-9494-494D-96E2-8F5C4AEE574A}" dt="2018-10-18T20:14:45.707" v="3"/>
          <ac:spMkLst>
            <pc:docMk/>
            <pc:sldMk cId="1847390119" sldId="263"/>
            <ac:spMk id="5" creationId="{AB48B9D0-7F27-46C2-AAD4-D273CF8B0724}"/>
          </ac:spMkLst>
        </pc:spChg>
        <pc:spChg chg="add mod">
          <ac:chgData name="Karin" userId="3e05168538fc591f" providerId="LiveId" clId="{9FAE491E-9494-494D-96E2-8F5C4AEE574A}" dt="2018-10-18T20:16:11.997" v="53" actId="27636"/>
          <ac:spMkLst>
            <pc:docMk/>
            <pc:sldMk cId="1847390119" sldId="263"/>
            <ac:spMk id="6" creationId="{9C24F268-7D65-4621-9D10-F911B147E089}"/>
          </ac:spMkLst>
        </pc:spChg>
        <pc:graphicFrameChg chg="add mod">
          <ac:chgData name="Karin" userId="3e05168538fc591f" providerId="LiveId" clId="{9FAE491E-9494-494D-96E2-8F5C4AEE574A}" dt="2018-10-18T20:14:45.707" v="3"/>
          <ac:graphicFrameMkLst>
            <pc:docMk/>
            <pc:sldMk cId="1847390119" sldId="263"/>
            <ac:graphicFrameMk id="4" creationId="{FF06C872-EE27-4D5C-8E13-F6065ADB8280}"/>
          </ac:graphicFrameMkLst>
        </pc:graphicFrameChg>
      </pc:sldChg>
      <pc:sldChg chg="addSp delSp modSp add">
        <pc:chgData name="Karin" userId="3e05168538fc591f" providerId="LiveId" clId="{9FAE491E-9494-494D-96E2-8F5C4AEE574A}" dt="2018-10-18T20:52:54.635" v="1333" actId="20577"/>
        <pc:sldMkLst>
          <pc:docMk/>
          <pc:sldMk cId="3222390134" sldId="264"/>
        </pc:sldMkLst>
        <pc:spChg chg="del">
          <ac:chgData name="Karin" userId="3e05168538fc591f" providerId="LiveId" clId="{9FAE491E-9494-494D-96E2-8F5C4AEE574A}" dt="2018-10-18T20:16:48.355" v="55"/>
          <ac:spMkLst>
            <pc:docMk/>
            <pc:sldMk cId="3222390134" sldId="264"/>
            <ac:spMk id="2" creationId="{4B410BED-7698-4C09-95BE-59C97C60FD48}"/>
          </ac:spMkLst>
        </pc:spChg>
        <pc:spChg chg="del">
          <ac:chgData name="Karin" userId="3e05168538fc591f" providerId="LiveId" clId="{9FAE491E-9494-494D-96E2-8F5C4AEE574A}" dt="2018-10-18T20:16:48.355" v="55"/>
          <ac:spMkLst>
            <pc:docMk/>
            <pc:sldMk cId="3222390134" sldId="264"/>
            <ac:spMk id="3" creationId="{34A53D72-E174-49DC-BE05-661BBD8476A8}"/>
          </ac:spMkLst>
        </pc:spChg>
        <pc:spChg chg="del">
          <ac:chgData name="Karin" userId="3e05168538fc591f" providerId="LiveId" clId="{9FAE491E-9494-494D-96E2-8F5C4AEE574A}" dt="2018-10-18T20:16:48.355" v="55"/>
          <ac:spMkLst>
            <pc:docMk/>
            <pc:sldMk cId="3222390134" sldId="264"/>
            <ac:spMk id="4" creationId="{3E8CB5D5-D3CE-4408-9109-5B6B0F5E5B83}"/>
          </ac:spMkLst>
        </pc:spChg>
        <pc:spChg chg="add mod">
          <ac:chgData name="Karin" userId="3e05168538fc591f" providerId="LiveId" clId="{9FAE491E-9494-494D-96E2-8F5C4AEE574A}" dt="2018-10-18T20:52:54.635" v="1333" actId="20577"/>
          <ac:spMkLst>
            <pc:docMk/>
            <pc:sldMk cId="3222390134" sldId="264"/>
            <ac:spMk id="5" creationId="{60FDA207-47EB-49DB-8586-441B2B90F80B}"/>
          </ac:spMkLst>
        </pc:spChg>
        <pc:spChg chg="add mod">
          <ac:chgData name="Karin" userId="3e05168538fc591f" providerId="LiveId" clId="{9FAE491E-9494-494D-96E2-8F5C4AEE574A}" dt="2018-10-18T20:17:01.451" v="79" actId="27636"/>
          <ac:spMkLst>
            <pc:docMk/>
            <pc:sldMk cId="3222390134" sldId="264"/>
            <ac:spMk id="6" creationId="{AFABA585-EE4C-4B63-9AE2-2FD174E9C74F}"/>
          </ac:spMkLst>
        </pc:spChg>
      </pc:sldChg>
      <pc:sldChg chg="modSp add">
        <pc:chgData name="Karin" userId="3e05168538fc591f" providerId="LiveId" clId="{9FAE491E-9494-494D-96E2-8F5C4AEE574A}" dt="2018-10-18T20:17:31.839" v="86" actId="5793"/>
        <pc:sldMkLst>
          <pc:docMk/>
          <pc:sldMk cId="1077635302" sldId="265"/>
        </pc:sldMkLst>
        <pc:spChg chg="mod">
          <ac:chgData name="Karin" userId="3e05168538fc591f" providerId="LiveId" clId="{9FAE491E-9494-494D-96E2-8F5C4AEE574A}" dt="2018-10-18T20:17:25.718" v="84" actId="27636"/>
          <ac:spMkLst>
            <pc:docMk/>
            <pc:sldMk cId="1077635302" sldId="265"/>
            <ac:spMk id="2" creationId="{D97DF0A9-11E5-47FE-9925-7B2B641FBAFC}"/>
          </ac:spMkLst>
        </pc:spChg>
        <pc:spChg chg="mod">
          <ac:chgData name="Karin" userId="3e05168538fc591f" providerId="LiveId" clId="{9FAE491E-9494-494D-96E2-8F5C4AEE574A}" dt="2018-10-18T20:17:31.839" v="86" actId="5793"/>
          <ac:spMkLst>
            <pc:docMk/>
            <pc:sldMk cId="1077635302" sldId="265"/>
            <ac:spMk id="3" creationId="{502A2450-7583-4A27-9D72-8FC6438A423A}"/>
          </ac:spMkLst>
        </pc:spChg>
      </pc:sldChg>
      <pc:sldChg chg="addSp delSp modSp add">
        <pc:chgData name="Karin" userId="3e05168538fc591f" providerId="LiveId" clId="{9FAE491E-9494-494D-96E2-8F5C4AEE574A}" dt="2018-10-18T20:18:31.115" v="107" actId="20577"/>
        <pc:sldMkLst>
          <pc:docMk/>
          <pc:sldMk cId="1606390698" sldId="266"/>
        </pc:sldMkLst>
        <pc:spChg chg="mod">
          <ac:chgData name="Karin" userId="3e05168538fc591f" providerId="LiveId" clId="{9FAE491E-9494-494D-96E2-8F5C4AEE574A}" dt="2018-10-18T20:18:31.115" v="107" actId="20577"/>
          <ac:spMkLst>
            <pc:docMk/>
            <pc:sldMk cId="1606390698" sldId="266"/>
            <ac:spMk id="2" creationId="{00F119F3-7991-4089-9E21-78BA24A12D91}"/>
          </ac:spMkLst>
        </pc:spChg>
        <pc:spChg chg="mod">
          <ac:chgData name="Karin" userId="3e05168538fc591f" providerId="LiveId" clId="{9FAE491E-9494-494D-96E2-8F5C4AEE574A}" dt="2018-10-18T20:18:10.293" v="96" actId="1076"/>
          <ac:spMkLst>
            <pc:docMk/>
            <pc:sldMk cId="1606390698" sldId="266"/>
            <ac:spMk id="3" creationId="{0445BBF4-73B9-4DD1-9E7C-FE87936D7E36}"/>
          </ac:spMkLst>
        </pc:spChg>
        <pc:picChg chg="add del mod">
          <ac:chgData name="Karin" userId="3e05168538fc591f" providerId="LiveId" clId="{9FAE491E-9494-494D-96E2-8F5C4AEE574A}" dt="2018-10-18T20:18:10.840" v="97"/>
          <ac:picMkLst>
            <pc:docMk/>
            <pc:sldMk cId="1606390698" sldId="266"/>
            <ac:picMk id="5122" creationId="{D6980A41-845E-481A-AF81-8E10EA7995B9}"/>
          </ac:picMkLst>
        </pc:picChg>
        <pc:picChg chg="add mod">
          <ac:chgData name="Karin" userId="3e05168538fc591f" providerId="LiveId" clId="{9FAE491E-9494-494D-96E2-8F5C4AEE574A}" dt="2018-10-18T20:18:27.553" v="100" actId="1076"/>
          <ac:picMkLst>
            <pc:docMk/>
            <pc:sldMk cId="1606390698" sldId="266"/>
            <ac:picMk id="5124" creationId="{43C344A8-FFEC-486C-BA00-2320011973CD}"/>
          </ac:picMkLst>
        </pc:picChg>
      </pc:sldChg>
      <pc:sldChg chg="modSp add">
        <pc:chgData name="Karin" userId="3e05168538fc591f" providerId="LiveId" clId="{9FAE491E-9494-494D-96E2-8F5C4AEE574A}" dt="2018-10-18T20:19:02.897" v="112" actId="255"/>
        <pc:sldMkLst>
          <pc:docMk/>
          <pc:sldMk cId="3331176812" sldId="267"/>
        </pc:sldMkLst>
        <pc:spChg chg="mod">
          <ac:chgData name="Karin" userId="3e05168538fc591f" providerId="LiveId" clId="{9FAE491E-9494-494D-96E2-8F5C4AEE574A}" dt="2018-10-18T20:19:02.897" v="112" actId="255"/>
          <ac:spMkLst>
            <pc:docMk/>
            <pc:sldMk cId="3331176812" sldId="267"/>
            <ac:spMk id="2" creationId="{509674A5-890B-477E-9F97-565C7E19D647}"/>
          </ac:spMkLst>
        </pc:spChg>
        <pc:spChg chg="mod">
          <ac:chgData name="Karin" userId="3e05168538fc591f" providerId="LiveId" clId="{9FAE491E-9494-494D-96E2-8F5C4AEE574A}" dt="2018-10-18T20:18:44.058" v="109"/>
          <ac:spMkLst>
            <pc:docMk/>
            <pc:sldMk cId="3331176812" sldId="267"/>
            <ac:spMk id="3" creationId="{1F9C5B45-8C98-4061-AD71-8B958A6B9DA0}"/>
          </ac:spMkLst>
        </pc:spChg>
      </pc:sldChg>
      <pc:sldChg chg="addSp modSp add">
        <pc:chgData name="Karin" userId="3e05168538fc591f" providerId="LiveId" clId="{9FAE491E-9494-494D-96E2-8F5C4AEE574A}" dt="2018-10-18T20:53:41.087" v="1428" actId="15"/>
        <pc:sldMkLst>
          <pc:docMk/>
          <pc:sldMk cId="3735541183" sldId="268"/>
        </pc:sldMkLst>
        <pc:spChg chg="mod">
          <ac:chgData name="Karin" userId="3e05168538fc591f" providerId="LiveId" clId="{9FAE491E-9494-494D-96E2-8F5C4AEE574A}" dt="2018-10-18T20:19:24.854" v="139" actId="20577"/>
          <ac:spMkLst>
            <pc:docMk/>
            <pc:sldMk cId="3735541183" sldId="268"/>
            <ac:spMk id="2" creationId="{CCCDB4AA-E02F-464A-88CB-5325C16A0647}"/>
          </ac:spMkLst>
        </pc:spChg>
        <pc:spChg chg="mod">
          <ac:chgData name="Karin" userId="3e05168538fc591f" providerId="LiveId" clId="{9FAE491E-9494-494D-96E2-8F5C4AEE574A}" dt="2018-10-18T20:53:28.695" v="1399" actId="20577"/>
          <ac:spMkLst>
            <pc:docMk/>
            <pc:sldMk cId="3735541183" sldId="268"/>
            <ac:spMk id="3" creationId="{547DC2AB-7EFD-4542-B1AD-EA8985A7A537}"/>
          </ac:spMkLst>
        </pc:spChg>
        <pc:spChg chg="add mod">
          <ac:chgData name="Karin" userId="3e05168538fc591f" providerId="LiveId" clId="{9FAE491E-9494-494D-96E2-8F5C4AEE574A}" dt="2018-10-18T20:53:41.087" v="1428" actId="15"/>
          <ac:spMkLst>
            <pc:docMk/>
            <pc:sldMk cId="3735541183" sldId="268"/>
            <ac:spMk id="4" creationId="{A45B296C-D27C-404F-866A-A897E545DB68}"/>
          </ac:spMkLst>
        </pc:spChg>
      </pc:sldChg>
      <pc:sldChg chg="addSp delSp modSp add">
        <pc:chgData name="Karin" userId="3e05168538fc591f" providerId="LiveId" clId="{9FAE491E-9494-494D-96E2-8F5C4AEE574A}" dt="2018-10-18T20:23:27.107" v="487" actId="20577"/>
        <pc:sldMkLst>
          <pc:docMk/>
          <pc:sldMk cId="3868326939" sldId="269"/>
        </pc:sldMkLst>
        <pc:spChg chg="mod">
          <ac:chgData name="Karin" userId="3e05168538fc591f" providerId="LiveId" clId="{9FAE491E-9494-494D-96E2-8F5C4AEE574A}" dt="2018-10-18T20:19:38.817" v="158" actId="20577"/>
          <ac:spMkLst>
            <pc:docMk/>
            <pc:sldMk cId="3868326939" sldId="269"/>
            <ac:spMk id="2" creationId="{6EC1E4C5-3000-4957-8D78-4EC4723EC745}"/>
          </ac:spMkLst>
        </pc:spChg>
        <pc:spChg chg="mod">
          <ac:chgData name="Karin" userId="3e05168538fc591f" providerId="LiveId" clId="{9FAE491E-9494-494D-96E2-8F5C4AEE574A}" dt="2018-10-18T20:22:23.982" v="339" actId="27636"/>
          <ac:spMkLst>
            <pc:docMk/>
            <pc:sldMk cId="3868326939" sldId="269"/>
            <ac:spMk id="3" creationId="{F95FCCAA-0DBB-415E-B939-212EA2CF4E92}"/>
          </ac:spMkLst>
        </pc:spChg>
        <pc:spChg chg="add del mod">
          <ac:chgData name="Karin" userId="3e05168538fc591f" providerId="LiveId" clId="{9FAE491E-9494-494D-96E2-8F5C4AEE574A}" dt="2018-10-18T20:22:23.842" v="338"/>
          <ac:spMkLst>
            <pc:docMk/>
            <pc:sldMk cId="3868326939" sldId="269"/>
            <ac:spMk id="4" creationId="{4092F460-90DB-40B7-9A42-549348CD7AEC}"/>
          </ac:spMkLst>
        </pc:spChg>
        <pc:spChg chg="add del mod">
          <ac:chgData name="Karin" userId="3e05168538fc591f" providerId="LiveId" clId="{9FAE491E-9494-494D-96E2-8F5C4AEE574A}" dt="2018-10-18T20:22:23.842" v="338"/>
          <ac:spMkLst>
            <pc:docMk/>
            <pc:sldMk cId="3868326939" sldId="269"/>
            <ac:spMk id="5" creationId="{4A51E36F-A682-491F-BB41-E66D87A72778}"/>
          </ac:spMkLst>
        </pc:spChg>
        <pc:spChg chg="add del mod">
          <ac:chgData name="Karin" userId="3e05168538fc591f" providerId="LiveId" clId="{9FAE491E-9494-494D-96E2-8F5C4AEE574A}" dt="2018-10-18T20:22:23.842" v="338"/>
          <ac:spMkLst>
            <pc:docMk/>
            <pc:sldMk cId="3868326939" sldId="269"/>
            <ac:spMk id="6" creationId="{4FFF7B3C-0D4B-4CF2-B089-F579B4026AF6}"/>
          </ac:spMkLst>
        </pc:spChg>
        <pc:spChg chg="add mod">
          <ac:chgData name="Karin" userId="3e05168538fc591f" providerId="LiveId" clId="{9FAE491E-9494-494D-96E2-8F5C4AEE574A}" dt="2018-10-18T20:23:27.107" v="487" actId="20577"/>
          <ac:spMkLst>
            <pc:docMk/>
            <pc:sldMk cId="3868326939" sldId="269"/>
            <ac:spMk id="7" creationId="{485D21CF-4A13-4761-B568-60D2472520AC}"/>
          </ac:spMkLst>
        </pc:spChg>
      </pc:sldChg>
      <pc:sldChg chg="addSp delSp modSp add">
        <pc:chgData name="Karin" userId="3e05168538fc591f" providerId="LiveId" clId="{9FAE491E-9494-494D-96E2-8F5C4AEE574A}" dt="2018-10-18T20:24:11.720" v="508" actId="1076"/>
        <pc:sldMkLst>
          <pc:docMk/>
          <pc:sldMk cId="2879668029" sldId="270"/>
        </pc:sldMkLst>
        <pc:spChg chg="del">
          <ac:chgData name="Karin" userId="3e05168538fc591f" providerId="LiveId" clId="{9FAE491E-9494-494D-96E2-8F5C4AEE574A}" dt="2018-10-18T20:23:49.208" v="489"/>
          <ac:spMkLst>
            <pc:docMk/>
            <pc:sldMk cId="2879668029" sldId="270"/>
            <ac:spMk id="2" creationId="{D95F0EEA-09C8-4CA0-BAF2-7F0A6F4E9638}"/>
          </ac:spMkLst>
        </pc:spChg>
        <pc:spChg chg="del">
          <ac:chgData name="Karin" userId="3e05168538fc591f" providerId="LiveId" clId="{9FAE491E-9494-494D-96E2-8F5C4AEE574A}" dt="2018-10-18T20:23:49.208" v="489"/>
          <ac:spMkLst>
            <pc:docMk/>
            <pc:sldMk cId="2879668029" sldId="270"/>
            <ac:spMk id="3" creationId="{4242185B-7C25-4692-B9F8-3ECD1D3352D2}"/>
          </ac:spMkLst>
        </pc:spChg>
        <pc:spChg chg="del">
          <ac:chgData name="Karin" userId="3e05168538fc591f" providerId="LiveId" clId="{9FAE491E-9494-494D-96E2-8F5C4AEE574A}" dt="2018-10-18T20:23:49.208" v="489"/>
          <ac:spMkLst>
            <pc:docMk/>
            <pc:sldMk cId="2879668029" sldId="270"/>
            <ac:spMk id="4" creationId="{1140AAEF-53AA-42DA-8F6A-535683140377}"/>
          </ac:spMkLst>
        </pc:spChg>
        <pc:spChg chg="add mod">
          <ac:chgData name="Karin" userId="3e05168538fc591f" providerId="LiveId" clId="{9FAE491E-9494-494D-96E2-8F5C4AEE574A}" dt="2018-10-18T20:23:56.742" v="505" actId="20577"/>
          <ac:spMkLst>
            <pc:docMk/>
            <pc:sldMk cId="2879668029" sldId="270"/>
            <ac:spMk id="5" creationId="{7FE61F57-DF8F-428E-8AAF-E393A79C627F}"/>
          </ac:spMkLst>
        </pc:spChg>
        <pc:spChg chg="add mod">
          <ac:chgData name="Karin" userId="3e05168538fc591f" providerId="LiveId" clId="{9FAE491E-9494-494D-96E2-8F5C4AEE574A}" dt="2018-10-18T20:23:53.517" v="494"/>
          <ac:spMkLst>
            <pc:docMk/>
            <pc:sldMk cId="2879668029" sldId="270"/>
            <ac:spMk id="6" creationId="{76E2F0EA-78D9-4F81-8939-FACE3E7A12D2}"/>
          </ac:spMkLst>
        </pc:spChg>
        <pc:picChg chg="add mod">
          <ac:chgData name="Karin" userId="3e05168538fc591f" providerId="LiveId" clId="{9FAE491E-9494-494D-96E2-8F5C4AEE574A}" dt="2018-10-18T20:24:11.720" v="508" actId="1076"/>
          <ac:picMkLst>
            <pc:docMk/>
            <pc:sldMk cId="2879668029" sldId="270"/>
            <ac:picMk id="6146" creationId="{314FDB97-E55A-477B-809A-D994D0B69EB2}"/>
          </ac:picMkLst>
        </pc:picChg>
      </pc:sldChg>
      <pc:sldChg chg="addSp delSp modSp add">
        <pc:chgData name="Karin" userId="3e05168538fc591f" providerId="LiveId" clId="{9FAE491E-9494-494D-96E2-8F5C4AEE574A}" dt="2018-10-18T20:27:12.861" v="866" actId="20577"/>
        <pc:sldMkLst>
          <pc:docMk/>
          <pc:sldMk cId="2879053887" sldId="271"/>
        </pc:sldMkLst>
        <pc:spChg chg="mod">
          <ac:chgData name="Karin" userId="3e05168538fc591f" providerId="LiveId" clId="{9FAE491E-9494-494D-96E2-8F5C4AEE574A}" dt="2018-10-18T20:27:12.861" v="866" actId="20577"/>
          <ac:spMkLst>
            <pc:docMk/>
            <pc:sldMk cId="2879053887" sldId="271"/>
            <ac:spMk id="2" creationId="{0B6C3F6A-F743-449B-AF93-9D0729B2002B}"/>
          </ac:spMkLst>
        </pc:spChg>
        <pc:spChg chg="del">
          <ac:chgData name="Karin" userId="3e05168538fc591f" providerId="LiveId" clId="{9FAE491E-9494-494D-96E2-8F5C4AEE574A}" dt="2018-10-18T20:24:36.500" v="537"/>
          <ac:spMkLst>
            <pc:docMk/>
            <pc:sldMk cId="2879053887" sldId="271"/>
            <ac:spMk id="3" creationId="{CEE03DDF-053A-49A3-8474-BF7B67DD24B9}"/>
          </ac:spMkLst>
        </pc:spChg>
        <pc:spChg chg="add mod">
          <ac:chgData name="Karin" userId="3e05168538fc591f" providerId="LiveId" clId="{9FAE491E-9494-494D-96E2-8F5C4AEE574A}" dt="2018-10-18T20:24:39.359" v="538"/>
          <ac:spMkLst>
            <pc:docMk/>
            <pc:sldMk cId="2879053887" sldId="271"/>
            <ac:spMk id="4" creationId="{F5EDEB68-F504-479B-946B-7F1462902670}"/>
          </ac:spMkLst>
        </pc:spChg>
        <pc:spChg chg="add mod">
          <ac:chgData name="Karin" userId="3e05168538fc591f" providerId="LiveId" clId="{9FAE491E-9494-494D-96E2-8F5C4AEE574A}" dt="2018-10-18T20:24:45.343" v="558" actId="20577"/>
          <ac:spMkLst>
            <pc:docMk/>
            <pc:sldMk cId="2879053887" sldId="271"/>
            <ac:spMk id="5" creationId="{EBB9F996-0F81-41BA-B4F1-1A0876169384}"/>
          </ac:spMkLst>
        </pc:spChg>
      </pc:sldChg>
      <pc:sldChg chg="modSp add">
        <pc:chgData name="Karin" userId="3e05168538fc591f" providerId="LiveId" clId="{9FAE491E-9494-494D-96E2-8F5C4AEE574A}" dt="2018-10-18T20:25:59.480" v="717" actId="20577"/>
        <pc:sldMkLst>
          <pc:docMk/>
          <pc:sldMk cId="2177323390" sldId="272"/>
        </pc:sldMkLst>
        <pc:spChg chg="mod">
          <ac:chgData name="Karin" userId="3e05168538fc591f" providerId="LiveId" clId="{9FAE491E-9494-494D-96E2-8F5C4AEE574A}" dt="2018-10-18T20:25:59.480" v="717" actId="20577"/>
          <ac:spMkLst>
            <pc:docMk/>
            <pc:sldMk cId="2177323390" sldId="272"/>
            <ac:spMk id="2" creationId="{9547C592-0568-4052-AA7E-812EEA656FAF}"/>
          </ac:spMkLst>
        </pc:spChg>
        <pc:spChg chg="mod">
          <ac:chgData name="Karin" userId="3e05168538fc591f" providerId="LiveId" clId="{9FAE491E-9494-494D-96E2-8F5C4AEE574A}" dt="2018-10-18T20:25:21.293" v="577"/>
          <ac:spMkLst>
            <pc:docMk/>
            <pc:sldMk cId="2177323390" sldId="272"/>
            <ac:spMk id="3" creationId="{A11911F3-BBBF-405B-9973-379D518E77B0}"/>
          </ac:spMkLst>
        </pc:spChg>
        <pc:spChg chg="mod">
          <ac:chgData name="Karin" userId="3e05168538fc591f" providerId="LiveId" clId="{9FAE491E-9494-494D-96E2-8F5C4AEE574A}" dt="2018-10-18T20:25:49.838" v="690" actId="20577"/>
          <ac:spMkLst>
            <pc:docMk/>
            <pc:sldMk cId="2177323390" sldId="272"/>
            <ac:spMk id="4" creationId="{4D79B21F-3570-4462-8D5F-830FDEE0CC20}"/>
          </ac:spMkLst>
        </pc:spChg>
      </pc:sldChg>
      <pc:sldChg chg="modSp add">
        <pc:chgData name="Karin" userId="3e05168538fc591f" providerId="LiveId" clId="{9FAE491E-9494-494D-96E2-8F5C4AEE574A}" dt="2018-10-18T20:27:00.270" v="865" actId="20577"/>
        <pc:sldMkLst>
          <pc:docMk/>
          <pc:sldMk cId="1982731213" sldId="273"/>
        </pc:sldMkLst>
        <pc:spChg chg="mod">
          <ac:chgData name="Karin" userId="3e05168538fc591f" providerId="LiveId" clId="{9FAE491E-9494-494D-96E2-8F5C4AEE574A}" dt="2018-10-18T20:27:00.270" v="865" actId="20577"/>
          <ac:spMkLst>
            <pc:docMk/>
            <pc:sldMk cId="1982731213" sldId="273"/>
            <ac:spMk id="2" creationId="{0FFDA23D-11A9-499E-900C-511DCCEC4BFA}"/>
          </ac:spMkLst>
        </pc:spChg>
        <pc:spChg chg="mod">
          <ac:chgData name="Karin" userId="3e05168538fc591f" providerId="LiveId" clId="{9FAE491E-9494-494D-96E2-8F5C4AEE574A}" dt="2018-10-18T20:26:12.623" v="719"/>
          <ac:spMkLst>
            <pc:docMk/>
            <pc:sldMk cId="1982731213" sldId="273"/>
            <ac:spMk id="3" creationId="{ADF4BCF0-61A6-44E0-B1AD-9E18D3D594BE}"/>
          </ac:spMkLst>
        </pc:spChg>
        <pc:spChg chg="mod">
          <ac:chgData name="Karin" userId="3e05168538fc591f" providerId="LiveId" clId="{9FAE491E-9494-494D-96E2-8F5C4AEE574A}" dt="2018-10-18T20:26:49.056" v="834" actId="20577"/>
          <ac:spMkLst>
            <pc:docMk/>
            <pc:sldMk cId="1982731213" sldId="273"/>
            <ac:spMk id="4" creationId="{C0CF3B5A-6740-426C-B4FA-0DB5768C9FB5}"/>
          </ac:spMkLst>
        </pc:spChg>
      </pc:sldChg>
      <pc:sldChg chg="addSp delSp modSp add">
        <pc:chgData name="Karin" userId="3e05168538fc591f" providerId="LiveId" clId="{9FAE491E-9494-494D-96E2-8F5C4AEE574A}" dt="2018-10-18T20:27:59.318" v="874" actId="1076"/>
        <pc:sldMkLst>
          <pc:docMk/>
          <pc:sldMk cId="2562289232" sldId="274"/>
        </pc:sldMkLst>
        <pc:spChg chg="mod">
          <ac:chgData name="Karin" userId="3e05168538fc591f" providerId="LiveId" clId="{9FAE491E-9494-494D-96E2-8F5C4AEE574A}" dt="2018-10-18T20:27:26.843" v="868"/>
          <ac:spMkLst>
            <pc:docMk/>
            <pc:sldMk cId="2562289232" sldId="274"/>
            <ac:spMk id="2" creationId="{0F69399D-D6F7-465B-B569-E1C680A079C0}"/>
          </ac:spMkLst>
        </pc:spChg>
        <pc:spChg chg="del">
          <ac:chgData name="Karin" userId="3e05168538fc591f" providerId="LiveId" clId="{9FAE491E-9494-494D-96E2-8F5C4AEE574A}" dt="2018-10-18T20:27:30.805" v="869"/>
          <ac:spMkLst>
            <pc:docMk/>
            <pc:sldMk cId="2562289232" sldId="274"/>
            <ac:spMk id="3" creationId="{D5A161D6-1A09-484D-AC37-FC9896A97FF0}"/>
          </ac:spMkLst>
        </pc:spChg>
        <pc:spChg chg="del">
          <ac:chgData name="Karin" userId="3e05168538fc591f" providerId="LiveId" clId="{9FAE491E-9494-494D-96E2-8F5C4AEE574A}" dt="2018-10-18T20:27:30.805" v="869"/>
          <ac:spMkLst>
            <pc:docMk/>
            <pc:sldMk cId="2562289232" sldId="274"/>
            <ac:spMk id="4" creationId="{D94BE87A-5814-4233-8102-3B746050FCFA}"/>
          </ac:spMkLst>
        </pc:spChg>
        <pc:spChg chg="add mod">
          <ac:chgData name="Karin" userId="3e05168538fc591f" providerId="LiveId" clId="{9FAE491E-9494-494D-96E2-8F5C4AEE574A}" dt="2018-10-18T20:27:35.915" v="871" actId="27636"/>
          <ac:spMkLst>
            <pc:docMk/>
            <pc:sldMk cId="2562289232" sldId="274"/>
            <ac:spMk id="5" creationId="{27FA01BF-9BF8-426F-8B1B-B7496F5E6FD4}"/>
          </ac:spMkLst>
        </pc:spChg>
        <pc:picChg chg="add mod">
          <ac:chgData name="Karin" userId="3e05168538fc591f" providerId="LiveId" clId="{9FAE491E-9494-494D-96E2-8F5C4AEE574A}" dt="2018-10-18T20:27:59.318" v="874" actId="1076"/>
          <ac:picMkLst>
            <pc:docMk/>
            <pc:sldMk cId="2562289232" sldId="274"/>
            <ac:picMk id="7170" creationId="{4210028B-2F98-4EB1-AE84-9E363223FC17}"/>
          </ac:picMkLst>
        </pc:picChg>
      </pc:sldChg>
      <pc:sldChg chg="addSp modSp add">
        <pc:chgData name="Karin" userId="3e05168538fc591f" providerId="LiveId" clId="{9FAE491E-9494-494D-96E2-8F5C4AEE574A}" dt="2018-10-18T20:29:04.305" v="902" actId="20577"/>
        <pc:sldMkLst>
          <pc:docMk/>
          <pc:sldMk cId="2012742709" sldId="275"/>
        </pc:sldMkLst>
        <pc:spChg chg="mod">
          <ac:chgData name="Karin" userId="3e05168538fc591f" providerId="LiveId" clId="{9FAE491E-9494-494D-96E2-8F5C4AEE574A}" dt="2018-10-18T20:28:26.351" v="879" actId="27636"/>
          <ac:spMkLst>
            <pc:docMk/>
            <pc:sldMk cId="2012742709" sldId="275"/>
            <ac:spMk id="2" creationId="{DA29137D-5C48-4C40-914B-57890E624446}"/>
          </ac:spMkLst>
        </pc:spChg>
        <pc:spChg chg="mod">
          <ac:chgData name="Karin" userId="3e05168538fc591f" providerId="LiveId" clId="{9FAE491E-9494-494D-96E2-8F5C4AEE574A}" dt="2018-10-18T20:28:38.227" v="881" actId="27636"/>
          <ac:spMkLst>
            <pc:docMk/>
            <pc:sldMk cId="2012742709" sldId="275"/>
            <ac:spMk id="3" creationId="{1DFE0FFC-CEB1-480F-99CB-98FF06E0D433}"/>
          </ac:spMkLst>
        </pc:spChg>
        <pc:spChg chg="add mod">
          <ac:chgData name="Karin" userId="3e05168538fc591f" providerId="LiveId" clId="{9FAE491E-9494-494D-96E2-8F5C4AEE574A}" dt="2018-10-18T20:29:04.305" v="902" actId="20577"/>
          <ac:spMkLst>
            <pc:docMk/>
            <pc:sldMk cId="2012742709" sldId="275"/>
            <ac:spMk id="4" creationId="{294F5E31-843D-4F90-8B86-54C78A92BF61}"/>
          </ac:spMkLst>
        </pc:spChg>
      </pc:sldChg>
      <pc:sldChg chg="addSp delSp modSp add">
        <pc:chgData name="Karin" userId="3e05168538fc591f" providerId="LiveId" clId="{9FAE491E-9494-494D-96E2-8F5C4AEE574A}" dt="2018-10-18T20:29:47.008" v="914" actId="1076"/>
        <pc:sldMkLst>
          <pc:docMk/>
          <pc:sldMk cId="3467615855" sldId="276"/>
        </pc:sldMkLst>
        <pc:spChg chg="mod">
          <ac:chgData name="Karin" userId="3e05168538fc591f" providerId="LiveId" clId="{9FAE491E-9494-494D-96E2-8F5C4AEE574A}" dt="2018-10-18T20:29:17.533" v="904"/>
          <ac:spMkLst>
            <pc:docMk/>
            <pc:sldMk cId="3467615855" sldId="276"/>
            <ac:spMk id="2" creationId="{D070A03A-9781-49AE-882D-A81477B5E9D6}"/>
          </ac:spMkLst>
        </pc:spChg>
        <pc:spChg chg="del">
          <ac:chgData name="Karin" userId="3e05168538fc591f" providerId="LiveId" clId="{9FAE491E-9494-494D-96E2-8F5C4AEE574A}" dt="2018-10-18T20:29:21.185" v="905"/>
          <ac:spMkLst>
            <pc:docMk/>
            <pc:sldMk cId="3467615855" sldId="276"/>
            <ac:spMk id="3" creationId="{61CF9132-2107-45B1-AE03-DADFCC38ED12}"/>
          </ac:spMkLst>
        </pc:spChg>
        <pc:spChg chg="del">
          <ac:chgData name="Karin" userId="3e05168538fc591f" providerId="LiveId" clId="{9FAE491E-9494-494D-96E2-8F5C4AEE574A}" dt="2018-10-18T20:29:21.185" v="905"/>
          <ac:spMkLst>
            <pc:docMk/>
            <pc:sldMk cId="3467615855" sldId="276"/>
            <ac:spMk id="4" creationId="{E3DEA7DD-1C66-4378-9FA0-8BF38971A160}"/>
          </ac:spMkLst>
        </pc:spChg>
        <pc:spChg chg="add mod">
          <ac:chgData name="Karin" userId="3e05168538fc591f" providerId="LiveId" clId="{9FAE491E-9494-494D-96E2-8F5C4AEE574A}" dt="2018-10-18T20:29:30.129" v="909" actId="27636"/>
          <ac:spMkLst>
            <pc:docMk/>
            <pc:sldMk cId="3467615855" sldId="276"/>
            <ac:spMk id="5" creationId="{64B881FF-2E1D-427D-8EB0-71C805C157D1}"/>
          </ac:spMkLst>
        </pc:spChg>
        <pc:picChg chg="add mod">
          <ac:chgData name="Karin" userId="3e05168538fc591f" providerId="LiveId" clId="{9FAE491E-9494-494D-96E2-8F5C4AEE574A}" dt="2018-10-18T20:29:47.008" v="914" actId="1076"/>
          <ac:picMkLst>
            <pc:docMk/>
            <pc:sldMk cId="3467615855" sldId="276"/>
            <ac:picMk id="8194" creationId="{621267AA-AF2F-4246-89F0-1DBD4E2EE423}"/>
          </ac:picMkLst>
        </pc:picChg>
      </pc:sldChg>
      <pc:sldChg chg="addSp delSp modSp add">
        <pc:chgData name="Karin" userId="3e05168538fc591f" providerId="LiveId" clId="{9FAE491E-9494-494D-96E2-8F5C4AEE574A}" dt="2018-10-18T20:30:27.342" v="976" actId="20577"/>
        <pc:sldMkLst>
          <pc:docMk/>
          <pc:sldMk cId="4163921059" sldId="277"/>
        </pc:sldMkLst>
        <pc:spChg chg="del">
          <ac:chgData name="Karin" userId="3e05168538fc591f" providerId="LiveId" clId="{9FAE491E-9494-494D-96E2-8F5C4AEE574A}" dt="2018-10-18T20:30:05.209" v="917"/>
          <ac:spMkLst>
            <pc:docMk/>
            <pc:sldMk cId="4163921059" sldId="277"/>
            <ac:spMk id="2" creationId="{7D01C182-5892-4E30-B541-1C106C6BFA11}"/>
          </ac:spMkLst>
        </pc:spChg>
        <pc:spChg chg="mod">
          <ac:chgData name="Karin" userId="3e05168538fc591f" providerId="LiveId" clId="{9FAE491E-9494-494D-96E2-8F5C4AEE574A}" dt="2018-10-18T20:30:02.772" v="916"/>
          <ac:spMkLst>
            <pc:docMk/>
            <pc:sldMk cId="4163921059" sldId="277"/>
            <ac:spMk id="3" creationId="{A0AF703D-2FD1-4AB5-810D-76F8A5C18E0A}"/>
          </ac:spMkLst>
        </pc:spChg>
        <pc:spChg chg="add mod">
          <ac:chgData name="Karin" userId="3e05168538fc591f" providerId="LiveId" clId="{9FAE491E-9494-494D-96E2-8F5C4AEE574A}" dt="2018-10-18T20:30:27.342" v="976" actId="20577"/>
          <ac:spMkLst>
            <pc:docMk/>
            <pc:sldMk cId="4163921059" sldId="277"/>
            <ac:spMk id="4" creationId="{2F6E681C-5B54-4EB2-9E52-A0D562D4E41A}"/>
          </ac:spMkLst>
        </pc:spChg>
        <pc:spChg chg="add mod">
          <ac:chgData name="Karin" userId="3e05168538fc591f" providerId="LiveId" clId="{9FAE491E-9494-494D-96E2-8F5C4AEE574A}" dt="2018-10-18T20:30:21.603" v="963" actId="20577"/>
          <ac:spMkLst>
            <pc:docMk/>
            <pc:sldMk cId="4163921059" sldId="277"/>
            <ac:spMk id="5" creationId="{7E98F5BD-3F42-405C-A213-77951160FD58}"/>
          </ac:spMkLst>
        </pc:spChg>
      </pc:sldChg>
      <pc:sldChg chg="addSp delSp modSp add">
        <pc:chgData name="Karin" userId="3e05168538fc591f" providerId="LiveId" clId="{9FAE491E-9494-494D-96E2-8F5C4AEE574A}" dt="2018-10-18T20:31:13.513" v="990" actId="1076"/>
        <pc:sldMkLst>
          <pc:docMk/>
          <pc:sldMk cId="1230140969" sldId="278"/>
        </pc:sldMkLst>
        <pc:spChg chg="mod">
          <ac:chgData name="Karin" userId="3e05168538fc591f" providerId="LiveId" clId="{9FAE491E-9494-494D-96E2-8F5C4AEE574A}" dt="2018-10-18T20:30:37.632" v="986" actId="20577"/>
          <ac:spMkLst>
            <pc:docMk/>
            <pc:sldMk cId="1230140969" sldId="278"/>
            <ac:spMk id="2" creationId="{EEAB9F49-8D09-4A5B-AC31-E76438D5D1DF}"/>
          </ac:spMkLst>
        </pc:spChg>
        <pc:spChg chg="mod">
          <ac:chgData name="Karin" userId="3e05168538fc591f" providerId="LiveId" clId="{9FAE491E-9494-494D-96E2-8F5C4AEE574A}" dt="2018-10-18T20:30:57.283" v="987"/>
          <ac:spMkLst>
            <pc:docMk/>
            <pc:sldMk cId="1230140969" sldId="278"/>
            <ac:spMk id="3" creationId="{0519CF8D-D399-4EFA-9D42-703293258428}"/>
          </ac:spMkLst>
        </pc:spChg>
        <pc:spChg chg="del">
          <ac:chgData name="Karin" userId="3e05168538fc591f" providerId="LiveId" clId="{9FAE491E-9494-494D-96E2-8F5C4AEE574A}" dt="2018-10-18T20:31:02.176" v="988"/>
          <ac:spMkLst>
            <pc:docMk/>
            <pc:sldMk cId="1230140969" sldId="278"/>
            <ac:spMk id="4" creationId="{66E5240A-DFCC-4EA3-90C6-5035C48291F6}"/>
          </ac:spMkLst>
        </pc:spChg>
        <pc:picChg chg="add mod">
          <ac:chgData name="Karin" userId="3e05168538fc591f" providerId="LiveId" clId="{9FAE491E-9494-494D-96E2-8F5C4AEE574A}" dt="2018-10-18T20:31:13.513" v="990" actId="1076"/>
          <ac:picMkLst>
            <pc:docMk/>
            <pc:sldMk cId="1230140969" sldId="278"/>
            <ac:picMk id="9218" creationId="{A552E106-FDE8-485D-8CAB-227A473028B4}"/>
          </ac:picMkLst>
        </pc:picChg>
      </pc:sldChg>
      <pc:sldChg chg="addSp modSp add">
        <pc:chgData name="Karin" userId="3e05168538fc591f" providerId="LiveId" clId="{9FAE491E-9494-494D-96E2-8F5C4AEE574A}" dt="2018-10-18T20:54:43.024" v="1450" actId="20577"/>
        <pc:sldMkLst>
          <pc:docMk/>
          <pc:sldMk cId="247056298" sldId="279"/>
        </pc:sldMkLst>
        <pc:spChg chg="mod">
          <ac:chgData name="Karin" userId="3e05168538fc591f" providerId="LiveId" clId="{9FAE491E-9494-494D-96E2-8F5C4AEE574A}" dt="2018-10-18T20:33:49.239" v="1032" actId="255"/>
          <ac:spMkLst>
            <pc:docMk/>
            <pc:sldMk cId="247056298" sldId="279"/>
            <ac:spMk id="2" creationId="{89A52408-8BB5-416C-A33F-084348995726}"/>
          </ac:spMkLst>
        </pc:spChg>
        <pc:spChg chg="mod">
          <ac:chgData name="Karin" userId="3e05168538fc591f" providerId="LiveId" clId="{9FAE491E-9494-494D-96E2-8F5C4AEE574A}" dt="2018-10-18T20:54:34.564" v="1431" actId="27636"/>
          <ac:spMkLst>
            <pc:docMk/>
            <pc:sldMk cId="247056298" sldId="279"/>
            <ac:spMk id="3" creationId="{4EDDDFF1-3DF8-4357-97CE-F691D71F10B9}"/>
          </ac:spMkLst>
        </pc:spChg>
        <pc:spChg chg="add mod">
          <ac:chgData name="Karin" userId="3e05168538fc591f" providerId="LiveId" clId="{9FAE491E-9494-494D-96E2-8F5C4AEE574A}" dt="2018-10-18T20:54:43.024" v="1450" actId="20577"/>
          <ac:spMkLst>
            <pc:docMk/>
            <pc:sldMk cId="247056298" sldId="279"/>
            <ac:spMk id="4" creationId="{C185DEC8-D39A-41B3-9B57-D25356ED8E94}"/>
          </ac:spMkLst>
        </pc:spChg>
        <pc:picChg chg="add mod">
          <ac:chgData name="Karin" userId="3e05168538fc591f" providerId="LiveId" clId="{9FAE491E-9494-494D-96E2-8F5C4AEE574A}" dt="2018-10-18T20:33:31.935" v="995" actId="14100"/>
          <ac:picMkLst>
            <pc:docMk/>
            <pc:sldMk cId="247056298" sldId="279"/>
            <ac:picMk id="10242" creationId="{4AB4430E-FB03-4E8D-BA6B-483261154B20}"/>
          </ac:picMkLst>
        </pc:picChg>
      </pc:sldChg>
      <pc:sldChg chg="addSp modSp add">
        <pc:chgData name="Karin" userId="3e05168538fc591f" providerId="LiveId" clId="{9FAE491E-9494-494D-96E2-8F5C4AEE574A}" dt="2018-10-18T20:35:30.226" v="1045" actId="1076"/>
        <pc:sldMkLst>
          <pc:docMk/>
          <pc:sldMk cId="1670398174" sldId="280"/>
        </pc:sldMkLst>
        <pc:spChg chg="mod">
          <ac:chgData name="Karin" userId="3e05168538fc591f" providerId="LiveId" clId="{9FAE491E-9494-494D-96E2-8F5C4AEE574A}" dt="2018-10-18T20:34:34.946" v="1036" actId="255"/>
          <ac:spMkLst>
            <pc:docMk/>
            <pc:sldMk cId="1670398174" sldId="280"/>
            <ac:spMk id="2" creationId="{DA6AB2E7-E2C2-4676-B475-0F09B3E15969}"/>
          </ac:spMkLst>
        </pc:spChg>
        <pc:spChg chg="mod">
          <ac:chgData name="Karin" userId="3e05168538fc591f" providerId="LiveId" clId="{9FAE491E-9494-494D-96E2-8F5C4AEE574A}" dt="2018-10-18T20:35:30.226" v="1045" actId="1076"/>
          <ac:spMkLst>
            <pc:docMk/>
            <pc:sldMk cId="1670398174" sldId="280"/>
            <ac:spMk id="3" creationId="{03DBB867-0ACF-4F98-A91D-03E20873E466}"/>
          </ac:spMkLst>
        </pc:spChg>
        <pc:spChg chg="add mod">
          <ac:chgData name="Karin" userId="3e05168538fc591f" providerId="LiveId" clId="{9FAE491E-9494-494D-96E2-8F5C4AEE574A}" dt="2018-10-18T20:35:24.483" v="1044" actId="1076"/>
          <ac:spMkLst>
            <pc:docMk/>
            <pc:sldMk cId="1670398174" sldId="280"/>
            <ac:spMk id="4" creationId="{9468A695-2C94-4C00-84A2-67C5034FD92D}"/>
          </ac:spMkLst>
        </pc:spChg>
      </pc:sldChg>
      <pc:sldChg chg="addSp delSp modSp add">
        <pc:chgData name="Karin" userId="3e05168538fc591f" providerId="LiveId" clId="{9FAE491E-9494-494D-96E2-8F5C4AEE574A}" dt="2018-10-18T20:36:36.663" v="1053"/>
        <pc:sldMkLst>
          <pc:docMk/>
          <pc:sldMk cId="3995606341" sldId="281"/>
        </pc:sldMkLst>
        <pc:spChg chg="mod">
          <ac:chgData name="Karin" userId="3e05168538fc591f" providerId="LiveId" clId="{9FAE491E-9494-494D-96E2-8F5C4AEE574A}" dt="2018-10-18T20:36:18.978" v="1048" actId="255"/>
          <ac:spMkLst>
            <pc:docMk/>
            <pc:sldMk cId="3995606341" sldId="281"/>
            <ac:spMk id="2" creationId="{E8B7A799-4FB0-4ED6-BA0F-65B35FAA44FA}"/>
          </ac:spMkLst>
        </pc:spChg>
        <pc:spChg chg="del">
          <ac:chgData name="Karin" userId="3e05168538fc591f" providerId="LiveId" clId="{9FAE491E-9494-494D-96E2-8F5C4AEE574A}" dt="2018-10-18T20:36:25.669" v="1049"/>
          <ac:spMkLst>
            <pc:docMk/>
            <pc:sldMk cId="3995606341" sldId="281"/>
            <ac:spMk id="3" creationId="{D1F0715C-13F7-468E-A24C-997D6D292F95}"/>
          </ac:spMkLst>
        </pc:spChg>
        <pc:spChg chg="add mod">
          <ac:chgData name="Karin" userId="3e05168538fc591f" providerId="LiveId" clId="{9FAE491E-9494-494D-96E2-8F5C4AEE574A}" dt="2018-10-18T20:36:27.933" v="1052" actId="27636"/>
          <ac:spMkLst>
            <pc:docMk/>
            <pc:sldMk cId="3995606341" sldId="281"/>
            <ac:spMk id="4" creationId="{802430C8-4F84-4D57-B562-83427CE9662C}"/>
          </ac:spMkLst>
        </pc:spChg>
        <pc:spChg chg="add mod">
          <ac:chgData name="Karin" userId="3e05168538fc591f" providerId="LiveId" clId="{9FAE491E-9494-494D-96E2-8F5C4AEE574A}" dt="2018-10-18T20:36:36.663" v="1053"/>
          <ac:spMkLst>
            <pc:docMk/>
            <pc:sldMk cId="3995606341" sldId="281"/>
            <ac:spMk id="5" creationId="{1C046DF6-CBD3-4EFD-9298-814E7D6826FD}"/>
          </ac:spMkLst>
        </pc:spChg>
      </pc:sldChg>
      <pc:sldChg chg="addSp delSp modSp add">
        <pc:chgData name="Karin" userId="3e05168538fc591f" providerId="LiveId" clId="{9FAE491E-9494-494D-96E2-8F5C4AEE574A}" dt="2018-10-18T20:55:32.551" v="1453" actId="1076"/>
        <pc:sldMkLst>
          <pc:docMk/>
          <pc:sldMk cId="2838256939" sldId="282"/>
        </pc:sldMkLst>
        <pc:spChg chg="del">
          <ac:chgData name="Karin" userId="3e05168538fc591f" providerId="LiveId" clId="{9FAE491E-9494-494D-96E2-8F5C4AEE574A}" dt="2018-10-18T20:42:04.379" v="1055"/>
          <ac:spMkLst>
            <pc:docMk/>
            <pc:sldMk cId="2838256939" sldId="282"/>
            <ac:spMk id="2" creationId="{4EB6D18B-1F94-46ED-8148-071A95CA4DCA}"/>
          </ac:spMkLst>
        </pc:spChg>
        <pc:spChg chg="del">
          <ac:chgData name="Karin" userId="3e05168538fc591f" providerId="LiveId" clId="{9FAE491E-9494-494D-96E2-8F5C4AEE574A}" dt="2018-10-18T20:42:04.379" v="1055"/>
          <ac:spMkLst>
            <pc:docMk/>
            <pc:sldMk cId="2838256939" sldId="282"/>
            <ac:spMk id="3" creationId="{D1D11B44-AB52-4180-BD07-6EF28B97CB37}"/>
          </ac:spMkLst>
        </pc:spChg>
        <pc:spChg chg="del">
          <ac:chgData name="Karin" userId="3e05168538fc591f" providerId="LiveId" clId="{9FAE491E-9494-494D-96E2-8F5C4AEE574A}" dt="2018-10-18T20:42:04.379" v="1055"/>
          <ac:spMkLst>
            <pc:docMk/>
            <pc:sldMk cId="2838256939" sldId="282"/>
            <ac:spMk id="4" creationId="{4638801B-8A91-4405-A752-0F16F8730C61}"/>
          </ac:spMkLst>
        </pc:spChg>
        <pc:spChg chg="add del mod">
          <ac:chgData name="Karin" userId="3e05168538fc591f" providerId="LiveId" clId="{9FAE491E-9494-494D-96E2-8F5C4AEE574A}" dt="2018-10-18T20:42:16.451" v="1061"/>
          <ac:spMkLst>
            <pc:docMk/>
            <pc:sldMk cId="2838256939" sldId="282"/>
            <ac:spMk id="5" creationId="{BFFD96BA-A53A-4159-8359-5D19D36C7200}"/>
          </ac:spMkLst>
        </pc:spChg>
        <pc:spChg chg="add del">
          <ac:chgData name="Karin" userId="3e05168538fc591f" providerId="LiveId" clId="{9FAE491E-9494-494D-96E2-8F5C4AEE574A}" dt="2018-10-18T20:42:23.975" v="1063"/>
          <ac:spMkLst>
            <pc:docMk/>
            <pc:sldMk cId="2838256939" sldId="282"/>
            <ac:spMk id="6" creationId="{DDC18C48-6827-4A3A-B2A2-30AC4975B272}"/>
          </ac:spMkLst>
        </pc:spChg>
        <pc:spChg chg="add mod">
          <ac:chgData name="Karin" userId="3e05168538fc591f" providerId="LiveId" clId="{9FAE491E-9494-494D-96E2-8F5C4AEE574A}" dt="2018-10-18T20:42:53.264" v="1069"/>
          <ac:spMkLst>
            <pc:docMk/>
            <pc:sldMk cId="2838256939" sldId="282"/>
            <ac:spMk id="7" creationId="{93958C81-45E9-472C-9D8A-7080C9593D1D}"/>
          </ac:spMkLst>
        </pc:spChg>
        <pc:spChg chg="add mod">
          <ac:chgData name="Karin" userId="3e05168538fc591f" providerId="LiveId" clId="{9FAE491E-9494-494D-96E2-8F5C4AEE574A}" dt="2018-10-18T20:43:44.915" v="1086" actId="1076"/>
          <ac:spMkLst>
            <pc:docMk/>
            <pc:sldMk cId="2838256939" sldId="282"/>
            <ac:spMk id="8" creationId="{3787BB2E-F43B-4F3A-A1FA-8DE860B7064A}"/>
          </ac:spMkLst>
        </pc:spChg>
        <pc:spChg chg="add del">
          <ac:chgData name="Karin" userId="3e05168538fc591f" providerId="LiveId" clId="{9FAE491E-9494-494D-96E2-8F5C4AEE574A}" dt="2018-10-18T20:43:12.798" v="1075"/>
          <ac:spMkLst>
            <pc:docMk/>
            <pc:sldMk cId="2838256939" sldId="282"/>
            <ac:spMk id="9" creationId="{09F78A19-5483-47FA-B4AD-B01DF057438F}"/>
          </ac:spMkLst>
        </pc:spChg>
        <pc:spChg chg="add del mod">
          <ac:chgData name="Karin" userId="3e05168538fc591f" providerId="LiveId" clId="{9FAE491E-9494-494D-96E2-8F5C4AEE574A}" dt="2018-10-18T20:43:21.915" v="1079"/>
          <ac:spMkLst>
            <pc:docMk/>
            <pc:sldMk cId="2838256939" sldId="282"/>
            <ac:spMk id="10" creationId="{FA00E364-A3B9-471B-9827-F026CAAA4142}"/>
          </ac:spMkLst>
        </pc:spChg>
        <pc:spChg chg="add del mod">
          <ac:chgData name="Karin" userId="3e05168538fc591f" providerId="LiveId" clId="{9FAE491E-9494-494D-96E2-8F5C4AEE574A}" dt="2018-10-18T20:43:42.134" v="1084"/>
          <ac:spMkLst>
            <pc:docMk/>
            <pc:sldMk cId="2838256939" sldId="282"/>
            <ac:spMk id="11" creationId="{6446D8D7-0F1E-427E-B3D3-19949570A382}"/>
          </ac:spMkLst>
        </pc:spChg>
        <pc:spChg chg="add mod">
          <ac:chgData name="Karin" userId="3e05168538fc591f" providerId="LiveId" clId="{9FAE491E-9494-494D-96E2-8F5C4AEE574A}" dt="2018-10-18T20:44:07.728" v="1089" actId="27636"/>
          <ac:spMkLst>
            <pc:docMk/>
            <pc:sldMk cId="2838256939" sldId="282"/>
            <ac:spMk id="12" creationId="{002E174A-F989-423A-AC9D-CD37D15AB547}"/>
          </ac:spMkLst>
        </pc:spChg>
        <pc:picChg chg="add mod">
          <ac:chgData name="Karin" userId="3e05168538fc591f" providerId="LiveId" clId="{9FAE491E-9494-494D-96E2-8F5C4AEE574A}" dt="2018-10-18T20:55:32.551" v="1453" actId="1076"/>
          <ac:picMkLst>
            <pc:docMk/>
            <pc:sldMk cId="2838256939" sldId="282"/>
            <ac:picMk id="12290" creationId="{0301CE26-545C-48B5-AD29-BDA3E75FEA0D}"/>
          </ac:picMkLst>
        </pc:picChg>
      </pc:sldChg>
      <pc:sldChg chg="addSp delSp modSp add">
        <pc:chgData name="Karin" userId="3e05168538fc591f" providerId="LiveId" clId="{9FAE491E-9494-494D-96E2-8F5C4AEE574A}" dt="2018-10-18T21:03:16.163" v="1944" actId="20577"/>
        <pc:sldMkLst>
          <pc:docMk/>
          <pc:sldMk cId="1984230965" sldId="283"/>
        </pc:sldMkLst>
        <pc:spChg chg="del">
          <ac:chgData name="Karin" userId="3e05168538fc591f" providerId="LiveId" clId="{9FAE491E-9494-494D-96E2-8F5C4AEE574A}" dt="2018-10-18T20:45:23.656" v="1114"/>
          <ac:spMkLst>
            <pc:docMk/>
            <pc:sldMk cId="1984230965" sldId="283"/>
            <ac:spMk id="2" creationId="{D4CFE38B-79CE-4F16-946D-CD812216AF62}"/>
          </ac:spMkLst>
        </pc:spChg>
        <pc:spChg chg="add mod">
          <ac:chgData name="Karin" userId="3e05168538fc591f" providerId="LiveId" clId="{9FAE491E-9494-494D-96E2-8F5C4AEE574A}" dt="2018-10-18T20:45:28.921" v="1123" actId="20577"/>
          <ac:spMkLst>
            <pc:docMk/>
            <pc:sldMk cId="1984230965" sldId="283"/>
            <ac:spMk id="3" creationId="{63B14365-2AEB-45EB-B702-2350CFF4935B}"/>
          </ac:spMkLst>
        </pc:spChg>
        <pc:spChg chg="add mod">
          <ac:chgData name="Karin" userId="3e05168538fc591f" providerId="LiveId" clId="{9FAE491E-9494-494D-96E2-8F5C4AEE574A}" dt="2018-10-18T20:45:30.874" v="1125" actId="20577"/>
          <ac:spMkLst>
            <pc:docMk/>
            <pc:sldMk cId="1984230965" sldId="283"/>
            <ac:spMk id="4" creationId="{0A5CCE62-AC02-4827-BD00-279791270190}"/>
          </ac:spMkLst>
        </pc:spChg>
        <pc:spChg chg="add mod">
          <ac:chgData name="Karin" userId="3e05168538fc591f" providerId="LiveId" clId="{9FAE491E-9494-494D-96E2-8F5C4AEE574A}" dt="2018-10-18T21:00:13.856" v="1665" actId="20577"/>
          <ac:spMkLst>
            <pc:docMk/>
            <pc:sldMk cId="1984230965" sldId="283"/>
            <ac:spMk id="5" creationId="{103A0DFF-2830-4934-A6C2-0F8DD504D75B}"/>
          </ac:spMkLst>
        </pc:spChg>
        <pc:spChg chg="add mod">
          <ac:chgData name="Karin" userId="3e05168538fc591f" providerId="LiveId" clId="{9FAE491E-9494-494D-96E2-8F5C4AEE574A}" dt="2018-10-18T21:03:16.163" v="1944" actId="20577"/>
          <ac:spMkLst>
            <pc:docMk/>
            <pc:sldMk cId="1984230965" sldId="283"/>
            <ac:spMk id="6" creationId="{1EAD3172-6FAD-4A2E-AAC8-90972B4669B2}"/>
          </ac:spMkLst>
        </pc:spChg>
        <pc:spChg chg="add mod">
          <ac:chgData name="Karin" userId="3e05168538fc591f" providerId="LiveId" clId="{9FAE491E-9494-494D-96E2-8F5C4AEE574A}" dt="2018-10-18T21:03:03.965" v="1921" actId="20577"/>
          <ac:spMkLst>
            <pc:docMk/>
            <pc:sldMk cId="1984230965" sldId="283"/>
            <ac:spMk id="7" creationId="{38E426CD-80F4-4EF1-94DE-605E01DA1E9F}"/>
          </ac:spMkLst>
        </pc:spChg>
      </pc:sldChg>
      <pc:sldChg chg="addSp delSp modSp add">
        <pc:chgData name="Karin" userId="3e05168538fc591f" providerId="LiveId" clId="{9FAE491E-9494-494D-96E2-8F5C4AEE574A}" dt="2018-10-18T20:45:10.071" v="1113" actId="20577"/>
        <pc:sldMkLst>
          <pc:docMk/>
          <pc:sldMk cId="2759594214" sldId="284"/>
        </pc:sldMkLst>
        <pc:spChg chg="del">
          <ac:chgData name="Karin" userId="3e05168538fc591f" providerId="LiveId" clId="{9FAE491E-9494-494D-96E2-8F5C4AEE574A}" dt="2018-10-18T20:44:33.834" v="1092"/>
          <ac:spMkLst>
            <pc:docMk/>
            <pc:sldMk cId="2759594214" sldId="284"/>
            <ac:spMk id="2" creationId="{6B1233E2-676B-4D4C-84D6-FE52E2CD4B1B}"/>
          </ac:spMkLst>
        </pc:spChg>
        <pc:spChg chg="add mod">
          <ac:chgData name="Karin" userId="3e05168538fc591f" providerId="LiveId" clId="{9FAE491E-9494-494D-96E2-8F5C4AEE574A}" dt="2018-10-18T20:45:10.071" v="1113" actId="20577"/>
          <ac:spMkLst>
            <pc:docMk/>
            <pc:sldMk cId="2759594214" sldId="284"/>
            <ac:spMk id="3" creationId="{FFE4C7EA-2F7F-49DA-88B2-051B9360B228}"/>
          </ac:spMkLst>
        </pc:spChg>
        <pc:spChg chg="add mod">
          <ac:chgData name="Karin" userId="3e05168538fc591f" providerId="LiveId" clId="{9FAE491E-9494-494D-96E2-8F5C4AEE574A}" dt="2018-10-18T20:44:38.833" v="1096" actId="27636"/>
          <ac:spMkLst>
            <pc:docMk/>
            <pc:sldMk cId="2759594214" sldId="284"/>
            <ac:spMk id="4" creationId="{12159AE1-A009-42ED-99A3-ADAF4C9C24C5}"/>
          </ac:spMkLst>
        </pc:spChg>
        <pc:picChg chg="add mod">
          <ac:chgData name="Karin" userId="3e05168538fc591f" providerId="LiveId" clId="{9FAE491E-9494-494D-96E2-8F5C4AEE574A}" dt="2018-10-18T20:45:05.097" v="1100" actId="14100"/>
          <ac:picMkLst>
            <pc:docMk/>
            <pc:sldMk cId="2759594214" sldId="284"/>
            <ac:picMk id="11266" creationId="{6C945F12-67B9-44D2-88F3-4A6E3FE92A75}"/>
          </ac:picMkLst>
        </pc:picChg>
      </pc:sldChg>
      <pc:sldChg chg="modSp add">
        <pc:chgData name="Karin" userId="3e05168538fc591f" providerId="LiveId" clId="{9FAE491E-9494-494D-96E2-8F5C4AEE574A}" dt="2018-10-18T20:45:56.053" v="1144" actId="20577"/>
        <pc:sldMkLst>
          <pc:docMk/>
          <pc:sldMk cId="3229919831" sldId="285"/>
        </pc:sldMkLst>
        <pc:spChg chg="mod">
          <ac:chgData name="Karin" userId="3e05168538fc591f" providerId="LiveId" clId="{9FAE491E-9494-494D-96E2-8F5C4AEE574A}" dt="2018-10-18T20:45:56.053" v="1144" actId="20577"/>
          <ac:spMkLst>
            <pc:docMk/>
            <pc:sldMk cId="3229919831" sldId="285"/>
            <ac:spMk id="2" creationId="{1BC12048-3A04-42C2-9274-4A0867911E49}"/>
          </ac:spMkLst>
        </pc:spChg>
        <pc:spChg chg="mod">
          <ac:chgData name="Karin" userId="3e05168538fc591f" providerId="LiveId" clId="{9FAE491E-9494-494D-96E2-8F5C4AEE574A}" dt="2018-10-18T20:45:50.081" v="1133" actId="27636"/>
          <ac:spMkLst>
            <pc:docMk/>
            <pc:sldMk cId="3229919831" sldId="285"/>
            <ac:spMk id="3" creationId="{93C4029F-6F65-408A-ADA8-81D76FDF0DFC}"/>
          </ac:spMkLst>
        </pc:spChg>
      </pc:sldChg>
      <pc:sldChg chg="modSp add">
        <pc:chgData name="Karin" userId="3e05168538fc591f" providerId="LiveId" clId="{9FAE491E-9494-494D-96E2-8F5C4AEE574A}" dt="2018-10-18T20:46:33.391" v="1185"/>
        <pc:sldMkLst>
          <pc:docMk/>
          <pc:sldMk cId="3051224305" sldId="286"/>
        </pc:sldMkLst>
        <pc:spChg chg="mod">
          <ac:chgData name="Karin" userId="3e05168538fc591f" providerId="LiveId" clId="{9FAE491E-9494-494D-96E2-8F5C4AEE574A}" dt="2018-10-18T20:46:31.094" v="1184" actId="255"/>
          <ac:spMkLst>
            <pc:docMk/>
            <pc:sldMk cId="3051224305" sldId="286"/>
            <ac:spMk id="2" creationId="{FD21F73E-E007-4B7E-874C-941BA230C0DB}"/>
          </ac:spMkLst>
        </pc:spChg>
        <pc:spChg chg="mod">
          <ac:chgData name="Karin" userId="3e05168538fc591f" providerId="LiveId" clId="{9FAE491E-9494-494D-96E2-8F5C4AEE574A}" dt="2018-10-18T20:46:33.391" v="1185"/>
          <ac:spMkLst>
            <pc:docMk/>
            <pc:sldMk cId="3051224305" sldId="286"/>
            <ac:spMk id="3" creationId="{FA944B1E-4E62-4279-96F7-5AE9E31E0357}"/>
          </ac:spMkLst>
        </pc:spChg>
      </pc:sldChg>
      <pc:sldChg chg="addSp delSp modSp add">
        <pc:chgData name="Karin" userId="3e05168538fc591f" providerId="LiveId" clId="{9FAE491E-9494-494D-96E2-8F5C4AEE574A}" dt="2018-10-18T21:16:07.815" v="2279" actId="20577"/>
        <pc:sldMkLst>
          <pc:docMk/>
          <pc:sldMk cId="3131060295" sldId="287"/>
        </pc:sldMkLst>
        <pc:spChg chg="mod">
          <ac:chgData name="Karin" userId="3e05168538fc591f" providerId="LiveId" clId="{9FAE491E-9494-494D-96E2-8F5C4AEE574A}" dt="2018-10-18T21:07:09.368" v="1965" actId="20577"/>
          <ac:spMkLst>
            <pc:docMk/>
            <pc:sldMk cId="3131060295" sldId="287"/>
            <ac:spMk id="2" creationId="{F11DA538-A4C7-4224-BA33-F666AEEC1145}"/>
          </ac:spMkLst>
        </pc:spChg>
        <pc:spChg chg="del mod">
          <ac:chgData name="Karin" userId="3e05168538fc591f" providerId="LiveId" clId="{9FAE491E-9494-494D-96E2-8F5C4AEE574A}" dt="2018-10-18T21:07:27.871" v="1973"/>
          <ac:spMkLst>
            <pc:docMk/>
            <pc:sldMk cId="3131060295" sldId="287"/>
            <ac:spMk id="3" creationId="{10CBCE1F-905D-408E-8B23-F05CE163B908}"/>
          </ac:spMkLst>
        </pc:spChg>
        <pc:spChg chg="add del mod">
          <ac:chgData name="Karin" userId="3e05168538fc591f" providerId="LiveId" clId="{9FAE491E-9494-494D-96E2-8F5C4AEE574A}" dt="2018-10-18T21:07:20.163" v="1970"/>
          <ac:spMkLst>
            <pc:docMk/>
            <pc:sldMk cId="3131060295" sldId="287"/>
            <ac:spMk id="4" creationId="{F7F35281-994B-4F8F-8F08-D983079784CA}"/>
          </ac:spMkLst>
        </pc:spChg>
        <pc:spChg chg="add mod">
          <ac:chgData name="Karin" userId="3e05168538fc591f" providerId="LiveId" clId="{9FAE491E-9494-494D-96E2-8F5C4AEE574A}" dt="2018-10-18T21:16:07.815" v="2279" actId="20577"/>
          <ac:spMkLst>
            <pc:docMk/>
            <pc:sldMk cId="3131060295" sldId="287"/>
            <ac:spMk id="5" creationId="{37F034F4-8CC8-45C0-83A3-FD03A7B24F55}"/>
          </ac:spMkLst>
        </pc:spChg>
        <pc:spChg chg="add mod">
          <ac:chgData name="Karin" userId="3e05168538fc591f" providerId="LiveId" clId="{9FAE491E-9494-494D-96E2-8F5C4AEE574A}" dt="2018-10-18T21:07:37.875" v="1982" actId="27636"/>
          <ac:spMkLst>
            <pc:docMk/>
            <pc:sldMk cId="3131060295" sldId="287"/>
            <ac:spMk id="6" creationId="{1D4CE796-900D-4DDF-8B5F-0CA23C278FC3}"/>
          </ac:spMkLst>
        </pc:spChg>
      </pc:sldChg>
      <pc:sldChg chg="addSp delSp modSp add">
        <pc:chgData name="Karin" userId="3e05168538fc591f" providerId="LiveId" clId="{9FAE491E-9494-494D-96E2-8F5C4AEE574A}" dt="2018-10-18T20:48:27.599" v="1214" actId="5793"/>
        <pc:sldMkLst>
          <pc:docMk/>
          <pc:sldMk cId="2647538816" sldId="288"/>
        </pc:sldMkLst>
        <pc:spChg chg="del">
          <ac:chgData name="Karin" userId="3e05168538fc591f" providerId="LiveId" clId="{9FAE491E-9494-494D-96E2-8F5C4AEE574A}" dt="2018-10-18T20:47:01.220" v="1188"/>
          <ac:spMkLst>
            <pc:docMk/>
            <pc:sldMk cId="2647538816" sldId="288"/>
            <ac:spMk id="2" creationId="{926C7988-F84A-4943-9239-F8062FED5FAD}"/>
          </ac:spMkLst>
        </pc:spChg>
        <pc:spChg chg="del">
          <ac:chgData name="Karin" userId="3e05168538fc591f" providerId="LiveId" clId="{9FAE491E-9494-494D-96E2-8F5C4AEE574A}" dt="2018-10-18T20:47:01.220" v="1188"/>
          <ac:spMkLst>
            <pc:docMk/>
            <pc:sldMk cId="2647538816" sldId="288"/>
            <ac:spMk id="3" creationId="{E14F0D69-4C24-4940-8C5C-F07DE33AE251}"/>
          </ac:spMkLst>
        </pc:spChg>
        <pc:spChg chg="add mod">
          <ac:chgData name="Karin" userId="3e05168538fc591f" providerId="LiveId" clId="{9FAE491E-9494-494D-96E2-8F5C4AEE574A}" dt="2018-10-18T20:48:27.599" v="1214" actId="5793"/>
          <ac:spMkLst>
            <pc:docMk/>
            <pc:sldMk cId="2647538816" sldId="288"/>
            <ac:spMk id="4" creationId="{D71AFF77-48CD-4A70-96B0-CC780A518177}"/>
          </ac:spMkLst>
        </pc:spChg>
        <pc:spChg chg="add mod">
          <ac:chgData name="Karin" userId="3e05168538fc591f" providerId="LiveId" clId="{9FAE491E-9494-494D-96E2-8F5C4AEE574A}" dt="2018-10-18T20:48:22.753" v="1212" actId="1076"/>
          <ac:spMkLst>
            <pc:docMk/>
            <pc:sldMk cId="2647538816" sldId="288"/>
            <ac:spMk id="5" creationId="{F9F8E0C5-83A7-4A0D-8314-97170820758A}"/>
          </ac:spMkLst>
        </pc:spChg>
      </pc:sldChg>
      <pc:sldChg chg="addSp modSp add">
        <pc:chgData name="Karin" userId="3e05168538fc591f" providerId="LiveId" clId="{9FAE491E-9494-494D-96E2-8F5C4AEE574A}" dt="2018-10-18T20:49:04.047" v="1246" actId="20577"/>
        <pc:sldMkLst>
          <pc:docMk/>
          <pc:sldMk cId="2421342279" sldId="289"/>
        </pc:sldMkLst>
        <pc:spChg chg="add mod">
          <ac:chgData name="Karin" userId="3e05168538fc591f" providerId="LiveId" clId="{9FAE491E-9494-494D-96E2-8F5C4AEE574A}" dt="2018-10-18T20:48:59.078" v="1242" actId="20577"/>
          <ac:spMkLst>
            <pc:docMk/>
            <pc:sldMk cId="2421342279" sldId="289"/>
            <ac:spMk id="2" creationId="{71B40B62-890A-43C9-9522-DB79F099D8FC}"/>
          </ac:spMkLst>
        </pc:spChg>
        <pc:spChg chg="add mod">
          <ac:chgData name="Karin" userId="3e05168538fc591f" providerId="LiveId" clId="{9FAE491E-9494-494D-96E2-8F5C4AEE574A}" dt="2018-10-18T20:49:04.047" v="1246" actId="20577"/>
          <ac:spMkLst>
            <pc:docMk/>
            <pc:sldMk cId="2421342279" sldId="289"/>
            <ac:spMk id="3" creationId="{C9103293-962E-47FE-BBCA-3274294CF5E6}"/>
          </ac:spMkLst>
        </pc:spChg>
      </pc:sldChg>
      <pc:sldChg chg="addSp modSp add">
        <pc:chgData name="Karin" userId="3e05168538fc591f" providerId="LiveId" clId="{9FAE491E-9494-494D-96E2-8F5C4AEE574A}" dt="2018-10-18T20:49:32.465" v="1264" actId="20577"/>
        <pc:sldMkLst>
          <pc:docMk/>
          <pc:sldMk cId="3295931802" sldId="290"/>
        </pc:sldMkLst>
        <pc:spChg chg="mod">
          <ac:chgData name="Karin" userId="3e05168538fc591f" providerId="LiveId" clId="{9FAE491E-9494-494D-96E2-8F5C4AEE574A}" dt="2018-10-18T20:49:18.306" v="1254" actId="20577"/>
          <ac:spMkLst>
            <pc:docMk/>
            <pc:sldMk cId="3295931802" sldId="290"/>
            <ac:spMk id="2" creationId="{2037CF77-E10C-4223-A111-44572976E444}"/>
          </ac:spMkLst>
        </pc:spChg>
        <pc:spChg chg="mod">
          <ac:chgData name="Karin" userId="3e05168538fc591f" providerId="LiveId" clId="{9FAE491E-9494-494D-96E2-8F5C4AEE574A}" dt="2018-10-18T20:49:30.528" v="1261" actId="27636"/>
          <ac:spMkLst>
            <pc:docMk/>
            <pc:sldMk cId="3295931802" sldId="290"/>
            <ac:spMk id="3" creationId="{EDFB629E-DB0C-4663-A89F-FFCA244BADAB}"/>
          </ac:spMkLst>
        </pc:spChg>
        <pc:spChg chg="add mod">
          <ac:chgData name="Karin" userId="3e05168538fc591f" providerId="LiveId" clId="{9FAE491E-9494-494D-96E2-8F5C4AEE574A}" dt="2018-10-18T20:49:32.465" v="1264" actId="20577"/>
          <ac:spMkLst>
            <pc:docMk/>
            <pc:sldMk cId="3295931802" sldId="290"/>
            <ac:spMk id="4" creationId="{13EB93D1-5AAD-4D1D-AF6F-0ABB5134C487}"/>
          </ac:spMkLst>
        </pc:spChg>
      </pc:sldChg>
      <pc:sldChg chg="modSp add">
        <pc:chgData name="Karin" userId="3e05168538fc591f" providerId="LiveId" clId="{9FAE491E-9494-494D-96E2-8F5C4AEE574A}" dt="2018-10-18T20:50:10.423" v="1287" actId="20577"/>
        <pc:sldMkLst>
          <pc:docMk/>
          <pc:sldMk cId="1810675821" sldId="291"/>
        </pc:sldMkLst>
        <pc:spChg chg="mod">
          <ac:chgData name="Karin" userId="3e05168538fc591f" providerId="LiveId" clId="{9FAE491E-9494-494D-96E2-8F5C4AEE574A}" dt="2018-10-18T20:50:10.423" v="1287" actId="20577"/>
          <ac:spMkLst>
            <pc:docMk/>
            <pc:sldMk cId="1810675821" sldId="291"/>
            <ac:spMk id="2" creationId="{A3F46569-A7C7-4658-B384-7948AA3E6959}"/>
          </ac:spMkLst>
        </pc:spChg>
        <pc:spChg chg="mod">
          <ac:chgData name="Karin" userId="3e05168538fc591f" providerId="LiveId" clId="{9FAE491E-9494-494D-96E2-8F5C4AEE574A}" dt="2018-10-18T20:50:04.220" v="1267" actId="27636"/>
          <ac:spMkLst>
            <pc:docMk/>
            <pc:sldMk cId="1810675821" sldId="291"/>
            <ac:spMk id="3" creationId="{31D0F6A0-9531-44C5-AB73-E834A3E79371}"/>
          </ac:spMkLst>
        </pc:spChg>
      </pc:sldChg>
      <pc:sldChg chg="modSp add">
        <pc:chgData name="Karin" userId="3e05168538fc591f" providerId="LiveId" clId="{9FAE491E-9494-494D-96E2-8F5C4AEE574A}" dt="2018-10-18T20:50:37.767" v="1313" actId="27636"/>
        <pc:sldMkLst>
          <pc:docMk/>
          <pc:sldMk cId="2102737521" sldId="292"/>
        </pc:sldMkLst>
        <pc:spChg chg="mod">
          <ac:chgData name="Karin" userId="3e05168538fc591f" providerId="LiveId" clId="{9FAE491E-9494-494D-96E2-8F5C4AEE574A}" dt="2018-10-18T20:50:33.841" v="1309" actId="20577"/>
          <ac:spMkLst>
            <pc:docMk/>
            <pc:sldMk cId="2102737521" sldId="292"/>
            <ac:spMk id="2" creationId="{6768799D-3DA3-463A-B355-FF3EEC855649}"/>
          </ac:spMkLst>
        </pc:spChg>
        <pc:spChg chg="mod">
          <ac:chgData name="Karin" userId="3e05168538fc591f" providerId="LiveId" clId="{9FAE491E-9494-494D-96E2-8F5C4AEE574A}" dt="2018-10-18T20:50:37.767" v="1313" actId="27636"/>
          <ac:spMkLst>
            <pc:docMk/>
            <pc:sldMk cId="2102737521" sldId="292"/>
            <ac:spMk id="3" creationId="{8FA120B8-3E79-4EC6-9844-2536801A0226}"/>
          </ac:spMkLst>
        </pc:spChg>
      </pc:sldChg>
      <pc:sldChg chg="addSp delSp modSp add ord">
        <pc:chgData name="Karin" userId="3e05168538fc591f" providerId="LiveId" clId="{9FAE491E-9494-494D-96E2-8F5C4AEE574A}" dt="2018-10-18T20:51:20.347" v="1319"/>
        <pc:sldMkLst>
          <pc:docMk/>
          <pc:sldMk cId="3506206437" sldId="293"/>
        </pc:sldMkLst>
        <pc:spChg chg="del">
          <ac:chgData name="Karin" userId="3e05168538fc591f" providerId="LiveId" clId="{9FAE491E-9494-494D-96E2-8F5C4AEE574A}" dt="2018-10-18T20:50:54.137" v="1315"/>
          <ac:spMkLst>
            <pc:docMk/>
            <pc:sldMk cId="3506206437" sldId="293"/>
            <ac:spMk id="2" creationId="{EFF988F9-29F2-4F12-A89A-B243223A8F88}"/>
          </ac:spMkLst>
        </pc:spChg>
        <pc:spChg chg="del">
          <ac:chgData name="Karin" userId="3e05168538fc591f" providerId="LiveId" clId="{9FAE491E-9494-494D-96E2-8F5C4AEE574A}" dt="2018-10-18T20:50:54.137" v="1315"/>
          <ac:spMkLst>
            <pc:docMk/>
            <pc:sldMk cId="3506206437" sldId="293"/>
            <ac:spMk id="3" creationId="{C20C33A6-659B-4792-9102-DFE17B48B127}"/>
          </ac:spMkLst>
        </pc:spChg>
        <pc:spChg chg="add mod">
          <ac:chgData name="Karin" userId="3e05168538fc591f" providerId="LiveId" clId="{9FAE491E-9494-494D-96E2-8F5C4AEE574A}" dt="2018-10-18T20:50:58.121" v="1317" actId="5793"/>
          <ac:spMkLst>
            <pc:docMk/>
            <pc:sldMk cId="3506206437" sldId="293"/>
            <ac:spMk id="4" creationId="{E4187B86-3BCB-46EA-AE54-F69496C811CF}"/>
          </ac:spMkLst>
        </pc:spChg>
      </pc:sldChg>
      <pc:sldChg chg="addSp delSp modSp add">
        <pc:chgData name="Karin" userId="3e05168538fc591f" providerId="LiveId" clId="{9FAE491E-9494-494D-96E2-8F5C4AEE574A}" dt="2018-10-18T21:12:48.521" v="2134" actId="255"/>
        <pc:sldMkLst>
          <pc:docMk/>
          <pc:sldMk cId="3891967169" sldId="294"/>
        </pc:sldMkLst>
        <pc:spChg chg="del">
          <ac:chgData name="Karin" userId="3e05168538fc591f" providerId="LiveId" clId="{9FAE491E-9494-494D-96E2-8F5C4AEE574A}" dt="2018-10-18T21:12:11.525" v="2023"/>
          <ac:spMkLst>
            <pc:docMk/>
            <pc:sldMk cId="3891967169" sldId="294"/>
            <ac:spMk id="2" creationId="{05E594CB-12B5-4E75-BE18-784F4CD8FE21}"/>
          </ac:spMkLst>
        </pc:spChg>
        <pc:spChg chg="mod">
          <ac:chgData name="Karin" userId="3e05168538fc591f" providerId="LiveId" clId="{9FAE491E-9494-494D-96E2-8F5C4AEE574A}" dt="2018-10-18T21:12:11.807" v="2024" actId="27636"/>
          <ac:spMkLst>
            <pc:docMk/>
            <pc:sldMk cId="3891967169" sldId="294"/>
            <ac:spMk id="3" creationId="{7192F56F-1537-4DA8-9510-0581C7ABF0BD}"/>
          </ac:spMkLst>
        </pc:spChg>
        <pc:spChg chg="mod">
          <ac:chgData name="Karin" userId="3e05168538fc591f" providerId="LiveId" clId="{9FAE491E-9494-494D-96E2-8F5C4AEE574A}" dt="2018-10-18T21:12:11.814" v="2025" actId="27636"/>
          <ac:spMkLst>
            <pc:docMk/>
            <pc:sldMk cId="3891967169" sldId="294"/>
            <ac:spMk id="4" creationId="{F684A197-2316-4230-A675-2DC83B972064}"/>
          </ac:spMkLst>
        </pc:spChg>
        <pc:spChg chg="add mod">
          <ac:chgData name="Karin" userId="3e05168538fc591f" providerId="LiveId" clId="{9FAE491E-9494-494D-96E2-8F5C4AEE574A}" dt="2018-10-18T21:12:48.521" v="2134" actId="255"/>
          <ac:spMkLst>
            <pc:docMk/>
            <pc:sldMk cId="3891967169" sldId="294"/>
            <ac:spMk id="5" creationId="{3B98F5E0-2930-4050-AB6C-72B0E325AD09}"/>
          </ac:spMkLst>
        </pc:spChg>
        <pc:spChg chg="add mod">
          <ac:chgData name="Karin" userId="3e05168538fc591f" providerId="LiveId" clId="{9FAE491E-9494-494D-96E2-8F5C4AEE574A}" dt="2018-10-18T21:12:15.612" v="2035" actId="20577"/>
          <ac:spMkLst>
            <pc:docMk/>
            <pc:sldMk cId="3891967169" sldId="294"/>
            <ac:spMk id="6" creationId="{0142EB38-958F-41E6-A834-514794E63675}"/>
          </ac:spMkLst>
        </pc:spChg>
        <pc:spChg chg="add mod">
          <ac:chgData name="Karin" userId="3e05168538fc591f" providerId="LiveId" clId="{9FAE491E-9494-494D-96E2-8F5C4AEE574A}" dt="2018-10-18T21:12:23.563" v="2069" actId="20577"/>
          <ac:spMkLst>
            <pc:docMk/>
            <pc:sldMk cId="3891967169" sldId="294"/>
            <ac:spMk id="7" creationId="{4B132D4A-8F88-4514-A218-3F220CBCA0C6}"/>
          </ac:spMkLst>
        </pc:spChg>
      </pc:sldChg>
      <pc:sldChg chg="addSp delSp modSp add mod setBg modAnim">
        <pc:chgData name="Karin" userId="3e05168538fc591f" providerId="LiveId" clId="{9FAE491E-9494-494D-96E2-8F5C4AEE574A}" dt="2018-10-18T21:11:07.391" v="2015" actId="26606"/>
        <pc:sldMkLst>
          <pc:docMk/>
          <pc:sldMk cId="2747488937" sldId="295"/>
        </pc:sldMkLst>
        <pc:spChg chg="del">
          <ac:chgData name="Karin" userId="3e05168538fc591f" providerId="LiveId" clId="{9FAE491E-9494-494D-96E2-8F5C4AEE574A}" dt="2018-10-18T21:08:36.757" v="1985"/>
          <ac:spMkLst>
            <pc:docMk/>
            <pc:sldMk cId="2747488937" sldId="295"/>
            <ac:spMk id="2" creationId="{56247E14-E74B-4F24-AD45-FEBD5BD0BDD8}"/>
          </ac:spMkLst>
        </pc:spChg>
        <pc:spChg chg="del">
          <ac:chgData name="Karin" userId="3e05168538fc591f" providerId="LiveId" clId="{9FAE491E-9494-494D-96E2-8F5C4AEE574A}" dt="2018-10-18T21:08:36.757" v="1985"/>
          <ac:spMkLst>
            <pc:docMk/>
            <pc:sldMk cId="2747488937" sldId="295"/>
            <ac:spMk id="3" creationId="{6D1E7D7E-DE46-4BFF-988C-02CA08A32905}"/>
          </ac:spMkLst>
        </pc:spChg>
        <pc:spChg chg="add del">
          <ac:chgData name="Karin" userId="3e05168538fc591f" providerId="LiveId" clId="{9FAE491E-9494-494D-96E2-8F5C4AEE574A}" dt="2018-10-18T21:10:04.873" v="2003"/>
          <ac:spMkLst>
            <pc:docMk/>
            <pc:sldMk cId="2747488937" sldId="295"/>
            <ac:spMk id="4" creationId="{D1CA8A39-B342-4537-AA9A-BCCEB9AC155E}"/>
          </ac:spMkLst>
        </pc:spChg>
        <pc:spChg chg="add del mod">
          <ac:chgData name="Karin" userId="3e05168538fc591f" providerId="LiveId" clId="{9FAE491E-9494-494D-96E2-8F5C4AEE574A}" dt="2018-10-18T21:10:04.873" v="2003"/>
          <ac:spMkLst>
            <pc:docMk/>
            <pc:sldMk cId="2747488937" sldId="295"/>
            <ac:spMk id="5" creationId="{923E5313-602A-4FA1-B23E-1F409EFE2A1F}"/>
          </ac:spMkLst>
        </pc:spChg>
        <pc:spChg chg="add del">
          <ac:chgData name="Karin" userId="3e05168538fc591f" providerId="LiveId" clId="{9FAE491E-9494-494D-96E2-8F5C4AEE574A}" dt="2018-10-18T21:10:04.873" v="2003"/>
          <ac:spMkLst>
            <pc:docMk/>
            <pc:sldMk cId="2747488937" sldId="295"/>
            <ac:spMk id="7" creationId="{2CD0A983-B4EF-41EC-8F7F-ECE6F35023C2}"/>
          </ac:spMkLst>
        </pc:spChg>
        <pc:spChg chg="add del">
          <ac:chgData name="Karin" userId="3e05168538fc591f" providerId="LiveId" clId="{9FAE491E-9494-494D-96E2-8F5C4AEE574A}" dt="2018-10-18T21:10:04.873" v="2003"/>
          <ac:spMkLst>
            <pc:docMk/>
            <pc:sldMk cId="2747488937" sldId="295"/>
            <ac:spMk id="8" creationId="{67A46FB3-B359-43EE-AF9E-31E1740EA20D}"/>
          </ac:spMkLst>
        </pc:spChg>
        <pc:spChg chg="add del">
          <ac:chgData name="Karin" userId="3e05168538fc591f" providerId="LiveId" clId="{9FAE491E-9494-494D-96E2-8F5C4AEE574A}" dt="2018-10-18T21:10:04.873" v="2003"/>
          <ac:spMkLst>
            <pc:docMk/>
            <pc:sldMk cId="2747488937" sldId="295"/>
            <ac:spMk id="13" creationId="{25EB6D03-9935-475C-9891-15B58F928E9F}"/>
          </ac:spMkLst>
        </pc:spChg>
        <pc:spChg chg="add del">
          <ac:chgData name="Karin" userId="3e05168538fc591f" providerId="LiveId" clId="{9FAE491E-9494-494D-96E2-8F5C4AEE574A}" dt="2018-10-18T21:10:04.873" v="2003"/>
          <ac:spMkLst>
            <pc:docMk/>
            <pc:sldMk cId="2747488937" sldId="295"/>
            <ac:spMk id="14" creationId="{733F1ED0-3E41-458F-A4B0-21E9B067EDFA}"/>
          </ac:spMkLst>
        </pc:spChg>
        <pc:spChg chg="add del">
          <ac:chgData name="Karin" userId="3e05168538fc591f" providerId="LiveId" clId="{9FAE491E-9494-494D-96E2-8F5C4AEE574A}" dt="2018-10-18T21:10:04.873" v="2003"/>
          <ac:spMkLst>
            <pc:docMk/>
            <pc:sldMk cId="2747488937" sldId="295"/>
            <ac:spMk id="15" creationId="{080F1064-404A-4B1B-A1B6-96FDFC92542F}"/>
          </ac:spMkLst>
        </pc:spChg>
        <pc:spChg chg="add del">
          <ac:chgData name="Karin" userId="3e05168538fc591f" providerId="LiveId" clId="{9FAE491E-9494-494D-96E2-8F5C4AEE574A}" dt="2018-10-18T21:10:04.873" v="2003"/>
          <ac:spMkLst>
            <pc:docMk/>
            <pc:sldMk cId="2747488937" sldId="295"/>
            <ac:spMk id="16" creationId="{4CDCD0CF-582E-406D-A68F-B6C5AFF67241}"/>
          </ac:spMkLst>
        </pc:spChg>
        <pc:spChg chg="add del">
          <ac:chgData name="Karin" userId="3e05168538fc591f" providerId="LiveId" clId="{9FAE491E-9494-494D-96E2-8F5C4AEE574A}" dt="2018-10-18T21:10:04.873" v="2003"/>
          <ac:spMkLst>
            <pc:docMk/>
            <pc:sldMk cId="2747488937" sldId="295"/>
            <ac:spMk id="17" creationId="{8EE6368E-EF2D-44B8-BF3E-FE1DBBDDBB84}"/>
          </ac:spMkLst>
        </pc:spChg>
        <pc:spChg chg="add del mod">
          <ac:chgData name="Karin" userId="3e05168538fc591f" providerId="LiveId" clId="{9FAE491E-9494-494D-96E2-8F5C4AEE574A}" dt="2018-10-18T21:09:12.182" v="1990"/>
          <ac:spMkLst>
            <pc:docMk/>
            <pc:sldMk cId="2747488937" sldId="295"/>
            <ac:spMk id="18" creationId="{CE4E2E0A-6B8A-43F6-8935-4E3686E1AF20}"/>
          </ac:spMkLst>
        </pc:spChg>
        <pc:spChg chg="add del mod">
          <ac:chgData name="Karin" userId="3e05168538fc591f" providerId="LiveId" clId="{9FAE491E-9494-494D-96E2-8F5C4AEE574A}" dt="2018-10-18T21:09:12.182" v="1990"/>
          <ac:spMkLst>
            <pc:docMk/>
            <pc:sldMk cId="2747488937" sldId="295"/>
            <ac:spMk id="19" creationId="{6CE98984-233E-4973-BAB4-D022674BD5EC}"/>
          </ac:spMkLst>
        </pc:spChg>
        <pc:spChg chg="add del mod">
          <ac:chgData name="Karin" userId="3e05168538fc591f" providerId="LiveId" clId="{9FAE491E-9494-494D-96E2-8F5C4AEE574A}" dt="2018-10-18T21:09:12.182" v="1990"/>
          <ac:spMkLst>
            <pc:docMk/>
            <pc:sldMk cId="2747488937" sldId="295"/>
            <ac:spMk id="20" creationId="{B8641D73-E93E-4220-AC7D-53B131D1F762}"/>
          </ac:spMkLst>
        </pc:spChg>
        <pc:spChg chg="add del mod">
          <ac:chgData name="Karin" userId="3e05168538fc591f" providerId="LiveId" clId="{9FAE491E-9494-494D-96E2-8F5C4AEE574A}" dt="2018-10-18T21:10:04.396" v="2002"/>
          <ac:spMkLst>
            <pc:docMk/>
            <pc:sldMk cId="2747488937" sldId="295"/>
            <ac:spMk id="21" creationId="{23614997-D05A-4B13-AF0F-9CF9F35E8F8E}"/>
          </ac:spMkLst>
        </pc:spChg>
        <pc:spChg chg="add del mod">
          <ac:chgData name="Karin" userId="3e05168538fc591f" providerId="LiveId" clId="{9FAE491E-9494-494D-96E2-8F5C4AEE574A}" dt="2018-10-18T21:10:04.396" v="2002"/>
          <ac:spMkLst>
            <pc:docMk/>
            <pc:sldMk cId="2747488937" sldId="295"/>
            <ac:spMk id="22" creationId="{F70501B3-E87F-4A09-8D07-67A7551273B4}"/>
          </ac:spMkLst>
        </pc:spChg>
        <pc:spChg chg="add del mod">
          <ac:chgData name="Karin" userId="3e05168538fc591f" providerId="LiveId" clId="{9FAE491E-9494-494D-96E2-8F5C4AEE574A}" dt="2018-10-18T21:10:04.396" v="2002"/>
          <ac:spMkLst>
            <pc:docMk/>
            <pc:sldMk cId="2747488937" sldId="295"/>
            <ac:spMk id="23" creationId="{7F71C813-F69F-4D07-8FC7-2D122AFEE858}"/>
          </ac:spMkLst>
        </pc:spChg>
        <pc:spChg chg="add del mod">
          <ac:chgData name="Karin" userId="3e05168538fc591f" providerId="LiveId" clId="{9FAE491E-9494-494D-96E2-8F5C4AEE574A}" dt="2018-10-18T21:10:03.757" v="2001"/>
          <ac:spMkLst>
            <pc:docMk/>
            <pc:sldMk cId="2747488937" sldId="295"/>
            <ac:spMk id="24" creationId="{CE969BAE-68E1-4ED4-B2D4-4042846DF5CE}"/>
          </ac:spMkLst>
        </pc:spChg>
        <pc:spChg chg="add del mod">
          <ac:chgData name="Karin" userId="3e05168538fc591f" providerId="LiveId" clId="{9FAE491E-9494-494D-96E2-8F5C4AEE574A}" dt="2018-10-18T21:10:03.479" v="2000"/>
          <ac:spMkLst>
            <pc:docMk/>
            <pc:sldMk cId="2747488937" sldId="295"/>
            <ac:spMk id="25" creationId="{0E62552C-DAAD-46A3-B2D0-ADE9566F055A}"/>
          </ac:spMkLst>
        </pc:spChg>
        <pc:spChg chg="add del mod">
          <ac:chgData name="Karin" userId="3e05168538fc591f" providerId="LiveId" clId="{9FAE491E-9494-494D-96E2-8F5C4AEE574A}" dt="2018-10-18T21:10:03.479" v="2000"/>
          <ac:spMkLst>
            <pc:docMk/>
            <pc:sldMk cId="2747488937" sldId="295"/>
            <ac:spMk id="26" creationId="{3A1C3BDA-7619-45F1-887D-50380B179494}"/>
          </ac:spMkLst>
        </pc:spChg>
        <pc:spChg chg="add del mod">
          <ac:chgData name="Karin" userId="3e05168538fc591f" providerId="LiveId" clId="{9FAE491E-9494-494D-96E2-8F5C4AEE574A}" dt="2018-10-18T21:10:03.179" v="1999"/>
          <ac:spMkLst>
            <pc:docMk/>
            <pc:sldMk cId="2747488937" sldId="295"/>
            <ac:spMk id="27" creationId="{7EBA219B-4278-4BB3-82FE-DAC72994DB21}"/>
          </ac:spMkLst>
        </pc:spChg>
        <pc:spChg chg="add del mod">
          <ac:chgData name="Karin" userId="3e05168538fc591f" providerId="LiveId" clId="{9FAE491E-9494-494D-96E2-8F5C4AEE574A}" dt="2018-10-18T21:10:03.179" v="1999"/>
          <ac:spMkLst>
            <pc:docMk/>
            <pc:sldMk cId="2747488937" sldId="295"/>
            <ac:spMk id="28" creationId="{DF8F34A4-13AA-4782-8FA7-737ABD98B222}"/>
          </ac:spMkLst>
        </pc:spChg>
        <pc:spChg chg="add del mod">
          <ac:chgData name="Karin" userId="3e05168538fc591f" providerId="LiveId" clId="{9FAE491E-9494-494D-96E2-8F5C4AEE574A}" dt="2018-10-18T21:10:03.179" v="1999"/>
          <ac:spMkLst>
            <pc:docMk/>
            <pc:sldMk cId="2747488937" sldId="295"/>
            <ac:spMk id="29" creationId="{14767E75-01C0-4F3C-A498-D8CFA48B5741}"/>
          </ac:spMkLst>
        </pc:spChg>
        <pc:spChg chg="add del mod">
          <ac:chgData name="Karin" userId="3e05168538fc591f" providerId="LiveId" clId="{9FAE491E-9494-494D-96E2-8F5C4AEE574A}" dt="2018-10-18T21:10:02.718" v="1998"/>
          <ac:spMkLst>
            <pc:docMk/>
            <pc:sldMk cId="2747488937" sldId="295"/>
            <ac:spMk id="30" creationId="{167342BC-4D71-4461-9904-A040EC895E80}"/>
          </ac:spMkLst>
        </pc:spChg>
        <pc:spChg chg="add del mod">
          <ac:chgData name="Karin" userId="3e05168538fc591f" providerId="LiveId" clId="{9FAE491E-9494-494D-96E2-8F5C4AEE574A}" dt="2018-10-18T21:10:02.718" v="1998"/>
          <ac:spMkLst>
            <pc:docMk/>
            <pc:sldMk cId="2747488937" sldId="295"/>
            <ac:spMk id="31" creationId="{A3D28B76-585F-417E-9B60-37302D359065}"/>
          </ac:spMkLst>
        </pc:spChg>
        <pc:spChg chg="add del mod">
          <ac:chgData name="Karin" userId="3e05168538fc591f" providerId="LiveId" clId="{9FAE491E-9494-494D-96E2-8F5C4AEE574A}" dt="2018-10-18T21:10:02.718" v="1998"/>
          <ac:spMkLst>
            <pc:docMk/>
            <pc:sldMk cId="2747488937" sldId="295"/>
            <ac:spMk id="32" creationId="{51A372C8-E4B6-4DA9-B425-6FEB5ADE1F7E}"/>
          </ac:spMkLst>
        </pc:spChg>
        <pc:spChg chg="add del">
          <ac:chgData name="Karin" userId="3e05168538fc591f" providerId="LiveId" clId="{9FAE491E-9494-494D-96E2-8F5C4AEE574A}" dt="2018-10-18T21:10:22.043" v="2005"/>
          <ac:spMkLst>
            <pc:docMk/>
            <pc:sldMk cId="2747488937" sldId="295"/>
            <ac:spMk id="33" creationId="{6E917723-CA2E-4EB7-883A-C2D34F4D2EBC}"/>
          </ac:spMkLst>
        </pc:spChg>
        <pc:spChg chg="add del">
          <ac:chgData name="Karin" userId="3e05168538fc591f" providerId="LiveId" clId="{9FAE491E-9494-494D-96E2-8F5C4AEE574A}" dt="2018-10-18T21:10:22.043" v="2005"/>
          <ac:spMkLst>
            <pc:docMk/>
            <pc:sldMk cId="2747488937" sldId="295"/>
            <ac:spMk id="34" creationId="{E22D5889-9A33-4824-93A7-EF86E96911CD}"/>
          </ac:spMkLst>
        </pc:spChg>
        <pc:spChg chg="add del">
          <ac:chgData name="Karin" userId="3e05168538fc591f" providerId="LiveId" clId="{9FAE491E-9494-494D-96E2-8F5C4AEE574A}" dt="2018-10-18T21:10:22.043" v="2005"/>
          <ac:spMkLst>
            <pc:docMk/>
            <pc:sldMk cId="2747488937" sldId="295"/>
            <ac:spMk id="36" creationId="{8209B919-C555-4EBA-9DEC-4EA9432BEE53}"/>
          </ac:spMkLst>
        </pc:spChg>
        <pc:spChg chg="add del">
          <ac:chgData name="Karin" userId="3e05168538fc591f" providerId="LiveId" clId="{9FAE491E-9494-494D-96E2-8F5C4AEE574A}" dt="2018-10-18T21:10:22.043" v="2005"/>
          <ac:spMkLst>
            <pc:docMk/>
            <pc:sldMk cId="2747488937" sldId="295"/>
            <ac:spMk id="37" creationId="{447BBF03-0FA3-479A-811B-71DA09921756}"/>
          </ac:spMkLst>
        </pc:spChg>
        <pc:spChg chg="add del">
          <ac:chgData name="Karin" userId="3e05168538fc591f" providerId="LiveId" clId="{9FAE491E-9494-494D-96E2-8F5C4AEE574A}" dt="2018-10-18T21:10:22.043" v="2005"/>
          <ac:spMkLst>
            <pc:docMk/>
            <pc:sldMk cId="2747488937" sldId="295"/>
            <ac:spMk id="42" creationId="{5FC3BB65-0113-4CB3-9F72-306BC26CB603}"/>
          </ac:spMkLst>
        </pc:spChg>
        <pc:spChg chg="add del">
          <ac:chgData name="Karin" userId="3e05168538fc591f" providerId="LiveId" clId="{9FAE491E-9494-494D-96E2-8F5C4AEE574A}" dt="2018-10-18T21:10:22.043" v="2005"/>
          <ac:spMkLst>
            <pc:docMk/>
            <pc:sldMk cId="2747488937" sldId="295"/>
            <ac:spMk id="43" creationId="{637BFF92-DC67-4C57-883B-E9257E92E80A}"/>
          </ac:spMkLst>
        </pc:spChg>
        <pc:spChg chg="add del">
          <ac:chgData name="Karin" userId="3e05168538fc591f" providerId="LiveId" clId="{9FAE491E-9494-494D-96E2-8F5C4AEE574A}" dt="2018-10-18T21:10:22.043" v="2005"/>
          <ac:spMkLst>
            <pc:docMk/>
            <pc:sldMk cId="2747488937" sldId="295"/>
            <ac:spMk id="44" creationId="{AC919A13-F595-4AAB-8344-004EB81F271E}"/>
          </ac:spMkLst>
        </pc:spChg>
        <pc:spChg chg="add del">
          <ac:chgData name="Karin" userId="3e05168538fc591f" providerId="LiveId" clId="{9FAE491E-9494-494D-96E2-8F5C4AEE574A}" dt="2018-10-18T21:10:22.043" v="2005"/>
          <ac:spMkLst>
            <pc:docMk/>
            <pc:sldMk cId="2747488937" sldId="295"/>
            <ac:spMk id="45" creationId="{D8E154CE-227C-4F85-85DC-262B934114A6}"/>
          </ac:spMkLst>
        </pc:spChg>
        <pc:spChg chg="add del">
          <ac:chgData name="Karin" userId="3e05168538fc591f" providerId="LiveId" clId="{9FAE491E-9494-494D-96E2-8F5C4AEE574A}" dt="2018-10-18T21:10:22.043" v="2005"/>
          <ac:spMkLst>
            <pc:docMk/>
            <pc:sldMk cId="2747488937" sldId="295"/>
            <ac:spMk id="46" creationId="{C7BFFE6A-E910-4540-8F65-54AD0C2800B5}"/>
          </ac:spMkLst>
        </pc:spChg>
        <pc:spChg chg="add del">
          <ac:chgData name="Karin" userId="3e05168538fc591f" providerId="LiveId" clId="{9FAE491E-9494-494D-96E2-8F5C4AEE574A}" dt="2018-10-18T21:10:24.828" v="2007"/>
          <ac:spMkLst>
            <pc:docMk/>
            <pc:sldMk cId="2747488937" sldId="295"/>
            <ac:spMk id="47" creationId="{FDAB244A-8364-4388-87DC-29335813345E}"/>
          </ac:spMkLst>
        </pc:spChg>
        <pc:spChg chg="add del">
          <ac:chgData name="Karin" userId="3e05168538fc591f" providerId="LiveId" clId="{9FAE491E-9494-494D-96E2-8F5C4AEE574A}" dt="2018-10-18T21:10:24.828" v="2007"/>
          <ac:spMkLst>
            <pc:docMk/>
            <pc:sldMk cId="2747488937" sldId="295"/>
            <ac:spMk id="48" creationId="{AD63683B-E06C-49FA-8876-BB5B138E6D9B}"/>
          </ac:spMkLst>
        </pc:spChg>
        <pc:spChg chg="add del">
          <ac:chgData name="Karin" userId="3e05168538fc591f" providerId="LiveId" clId="{9FAE491E-9494-494D-96E2-8F5C4AEE574A}" dt="2018-10-18T21:10:24.828" v="2007"/>
          <ac:spMkLst>
            <pc:docMk/>
            <pc:sldMk cId="2747488937" sldId="295"/>
            <ac:spMk id="50" creationId="{65913B53-17A8-4C72-AEB6-EA2DA6CE3471}"/>
          </ac:spMkLst>
        </pc:spChg>
        <pc:spChg chg="add del">
          <ac:chgData name="Karin" userId="3e05168538fc591f" providerId="LiveId" clId="{9FAE491E-9494-494D-96E2-8F5C4AEE574A}" dt="2018-10-18T21:10:24.828" v="2007"/>
          <ac:spMkLst>
            <pc:docMk/>
            <pc:sldMk cId="2747488937" sldId="295"/>
            <ac:spMk id="51" creationId="{EE68411E-368C-41F5-9765-BCE4E948CAF1}"/>
          </ac:spMkLst>
        </pc:spChg>
        <pc:spChg chg="add del">
          <ac:chgData name="Karin" userId="3e05168538fc591f" providerId="LiveId" clId="{9FAE491E-9494-494D-96E2-8F5C4AEE574A}" dt="2018-10-18T21:10:24.828" v="2007"/>
          <ac:spMkLst>
            <pc:docMk/>
            <pc:sldMk cId="2747488937" sldId="295"/>
            <ac:spMk id="56" creationId="{8347F2B2-EA13-4889-B22D-D70B9F7DDC3E}"/>
          </ac:spMkLst>
        </pc:spChg>
        <pc:spChg chg="add del">
          <ac:chgData name="Karin" userId="3e05168538fc591f" providerId="LiveId" clId="{9FAE491E-9494-494D-96E2-8F5C4AEE574A}" dt="2018-10-18T21:10:24.828" v="2007"/>
          <ac:spMkLst>
            <pc:docMk/>
            <pc:sldMk cId="2747488937" sldId="295"/>
            <ac:spMk id="57" creationId="{89D1A364-99B0-45D0-B946-1732F422593D}"/>
          </ac:spMkLst>
        </pc:spChg>
        <pc:spChg chg="add del">
          <ac:chgData name="Karin" userId="3e05168538fc591f" providerId="LiveId" clId="{9FAE491E-9494-494D-96E2-8F5C4AEE574A}" dt="2018-10-18T21:10:24.828" v="2007"/>
          <ac:spMkLst>
            <pc:docMk/>
            <pc:sldMk cId="2747488937" sldId="295"/>
            <ac:spMk id="58" creationId="{3FA2CBE5-F66A-458F-AFB9-77F403FC5D69}"/>
          </ac:spMkLst>
        </pc:spChg>
        <pc:spChg chg="add del">
          <ac:chgData name="Karin" userId="3e05168538fc591f" providerId="LiveId" clId="{9FAE491E-9494-494D-96E2-8F5C4AEE574A}" dt="2018-10-18T21:10:24.828" v="2007"/>
          <ac:spMkLst>
            <pc:docMk/>
            <pc:sldMk cId="2747488937" sldId="295"/>
            <ac:spMk id="59" creationId="{1CF7BD31-F0E9-4A09-971D-8ECAEEC1CC75}"/>
          </ac:spMkLst>
        </pc:spChg>
        <pc:spChg chg="add del">
          <ac:chgData name="Karin" userId="3e05168538fc591f" providerId="LiveId" clId="{9FAE491E-9494-494D-96E2-8F5C4AEE574A}" dt="2018-10-18T21:10:24.828" v="2007"/>
          <ac:spMkLst>
            <pc:docMk/>
            <pc:sldMk cId="2747488937" sldId="295"/>
            <ac:spMk id="60" creationId="{2213C18F-CA6F-4BEE-AC1C-83002DB9CD82}"/>
          </ac:spMkLst>
        </pc:spChg>
        <pc:spChg chg="add del">
          <ac:chgData name="Karin" userId="3e05168538fc591f" providerId="LiveId" clId="{9FAE491E-9494-494D-96E2-8F5C4AEE574A}" dt="2018-10-18T21:10:27.059" v="2009"/>
          <ac:spMkLst>
            <pc:docMk/>
            <pc:sldMk cId="2747488937" sldId="295"/>
            <ac:spMk id="61" creationId="{5835E858-392C-476B-9954-63CF27C0B059}"/>
          </ac:spMkLst>
        </pc:spChg>
        <pc:spChg chg="add del">
          <ac:chgData name="Karin" userId="3e05168538fc591f" providerId="LiveId" clId="{9FAE491E-9494-494D-96E2-8F5C4AEE574A}" dt="2018-10-18T21:10:27.059" v="2009"/>
          <ac:spMkLst>
            <pc:docMk/>
            <pc:sldMk cId="2747488937" sldId="295"/>
            <ac:spMk id="62" creationId="{0857DEEB-2D08-4C53-9FA7-30CD440B0D4E}"/>
          </ac:spMkLst>
        </pc:spChg>
        <pc:spChg chg="add del">
          <ac:chgData name="Karin" userId="3e05168538fc591f" providerId="LiveId" clId="{9FAE491E-9494-494D-96E2-8F5C4AEE574A}" dt="2018-10-18T21:10:27.059" v="2009"/>
          <ac:spMkLst>
            <pc:docMk/>
            <pc:sldMk cId="2747488937" sldId="295"/>
            <ac:spMk id="64" creationId="{E6DE7DC8-3F57-44E2-B73D-1ADF6108D160}"/>
          </ac:spMkLst>
        </pc:spChg>
        <pc:spChg chg="add del">
          <ac:chgData name="Karin" userId="3e05168538fc591f" providerId="LiveId" clId="{9FAE491E-9494-494D-96E2-8F5C4AEE574A}" dt="2018-10-18T21:10:27.059" v="2009"/>
          <ac:spMkLst>
            <pc:docMk/>
            <pc:sldMk cId="2747488937" sldId="295"/>
            <ac:spMk id="65" creationId="{7EDE055F-6CCB-4F70-8D3B-55C737AF2F69}"/>
          </ac:spMkLst>
        </pc:spChg>
        <pc:spChg chg="add del">
          <ac:chgData name="Karin" userId="3e05168538fc591f" providerId="LiveId" clId="{9FAE491E-9494-494D-96E2-8F5C4AEE574A}" dt="2018-10-18T21:10:27.059" v="2009"/>
          <ac:spMkLst>
            <pc:docMk/>
            <pc:sldMk cId="2747488937" sldId="295"/>
            <ac:spMk id="70" creationId="{0F59550B-0527-4CC6-BE96-8F4372C4807A}"/>
          </ac:spMkLst>
        </pc:spChg>
        <pc:spChg chg="add del">
          <ac:chgData name="Karin" userId="3e05168538fc591f" providerId="LiveId" clId="{9FAE491E-9494-494D-96E2-8F5C4AEE574A}" dt="2018-10-18T21:10:27.059" v="2009"/>
          <ac:spMkLst>
            <pc:docMk/>
            <pc:sldMk cId="2747488937" sldId="295"/>
            <ac:spMk id="71" creationId="{1FA90C4D-523D-47CC-9C19-39B7E9D5B2ED}"/>
          </ac:spMkLst>
        </pc:spChg>
        <pc:spChg chg="add del">
          <ac:chgData name="Karin" userId="3e05168538fc591f" providerId="LiveId" clId="{9FAE491E-9494-494D-96E2-8F5C4AEE574A}" dt="2018-10-18T21:10:27.059" v="2009"/>
          <ac:spMkLst>
            <pc:docMk/>
            <pc:sldMk cId="2747488937" sldId="295"/>
            <ac:spMk id="72" creationId="{13CE24FA-412B-40C2-BD4A-6EC266959B64}"/>
          </ac:spMkLst>
        </pc:spChg>
        <pc:spChg chg="add del">
          <ac:chgData name="Karin" userId="3e05168538fc591f" providerId="LiveId" clId="{9FAE491E-9494-494D-96E2-8F5C4AEE574A}" dt="2018-10-18T21:10:27.059" v="2009"/>
          <ac:spMkLst>
            <pc:docMk/>
            <pc:sldMk cId="2747488937" sldId="295"/>
            <ac:spMk id="73" creationId="{8640854B-96A7-4063-96DB-AA395072EB86}"/>
          </ac:spMkLst>
        </pc:spChg>
        <pc:spChg chg="add del">
          <ac:chgData name="Karin" userId="3e05168538fc591f" providerId="LiveId" clId="{9FAE491E-9494-494D-96E2-8F5C4AEE574A}" dt="2018-10-18T21:10:27.059" v="2009"/>
          <ac:spMkLst>
            <pc:docMk/>
            <pc:sldMk cId="2747488937" sldId="295"/>
            <ac:spMk id="74" creationId="{89627F2A-3D7B-4CAE-8C3F-69C0D563B5AC}"/>
          </ac:spMkLst>
        </pc:spChg>
        <pc:spChg chg="add del">
          <ac:chgData name="Karin" userId="3e05168538fc591f" providerId="LiveId" clId="{9FAE491E-9494-494D-96E2-8F5C4AEE574A}" dt="2018-10-18T21:11:04.339" v="2012" actId="26606"/>
          <ac:spMkLst>
            <pc:docMk/>
            <pc:sldMk cId="2747488937" sldId="295"/>
            <ac:spMk id="80" creationId="{EE079F42-5C7A-44DD-9E9F-A34795A48F1B}"/>
          </ac:spMkLst>
        </pc:spChg>
        <pc:spChg chg="add del">
          <ac:chgData name="Karin" userId="3e05168538fc591f" providerId="LiveId" clId="{9FAE491E-9494-494D-96E2-8F5C4AEE574A}" dt="2018-10-18T21:11:04.339" v="2012" actId="26606"/>
          <ac:spMkLst>
            <pc:docMk/>
            <pc:sldMk cId="2747488937" sldId="295"/>
            <ac:spMk id="82" creationId="{09777E15-6D68-4808-AD20-82EA7377F433}"/>
          </ac:spMkLst>
        </pc:spChg>
        <pc:spChg chg="add del">
          <ac:chgData name="Karin" userId="3e05168538fc591f" providerId="LiveId" clId="{9FAE491E-9494-494D-96E2-8F5C4AEE574A}" dt="2018-10-18T21:11:04.339" v="2012" actId="26606"/>
          <ac:spMkLst>
            <pc:docMk/>
            <pc:sldMk cId="2747488937" sldId="295"/>
            <ac:spMk id="84" creationId="{CE79CAD8-9F7F-4756-BD12-8463CA4C6F5A}"/>
          </ac:spMkLst>
        </pc:spChg>
        <pc:spChg chg="add del">
          <ac:chgData name="Karin" userId="3e05168538fc591f" providerId="LiveId" clId="{9FAE491E-9494-494D-96E2-8F5C4AEE574A}" dt="2018-10-18T21:11:04.339" v="2012" actId="26606"/>
          <ac:spMkLst>
            <pc:docMk/>
            <pc:sldMk cId="2747488937" sldId="295"/>
            <ac:spMk id="86" creationId="{A9923A21-5790-4667-B5C7-ADA793B49933}"/>
          </ac:spMkLst>
        </pc:spChg>
        <pc:spChg chg="add del">
          <ac:chgData name="Karin" userId="3e05168538fc591f" providerId="LiveId" clId="{9FAE491E-9494-494D-96E2-8F5C4AEE574A}" dt="2018-10-18T21:11:07.355" v="2014" actId="26606"/>
          <ac:spMkLst>
            <pc:docMk/>
            <pc:sldMk cId="2747488937" sldId="295"/>
            <ac:spMk id="88" creationId="{71DD179B-080E-4F81-9E82-21845799D9ED}"/>
          </ac:spMkLst>
        </pc:spChg>
        <pc:spChg chg="add">
          <ac:chgData name="Karin" userId="3e05168538fc591f" providerId="LiveId" clId="{9FAE491E-9494-494D-96E2-8F5C4AEE574A}" dt="2018-10-18T21:11:07.391" v="2015" actId="26606"/>
          <ac:spMkLst>
            <pc:docMk/>
            <pc:sldMk cId="2747488937" sldId="295"/>
            <ac:spMk id="90" creationId="{EE079F42-5C7A-44DD-9E9F-A34795A48F1B}"/>
          </ac:spMkLst>
        </pc:spChg>
        <pc:spChg chg="add">
          <ac:chgData name="Karin" userId="3e05168538fc591f" providerId="LiveId" clId="{9FAE491E-9494-494D-96E2-8F5C4AEE574A}" dt="2018-10-18T21:11:07.391" v="2015" actId="26606"/>
          <ac:spMkLst>
            <pc:docMk/>
            <pc:sldMk cId="2747488937" sldId="295"/>
            <ac:spMk id="91" creationId="{09777E15-6D68-4808-AD20-82EA7377F433}"/>
          </ac:spMkLst>
        </pc:spChg>
        <pc:spChg chg="add">
          <ac:chgData name="Karin" userId="3e05168538fc591f" providerId="LiveId" clId="{9FAE491E-9494-494D-96E2-8F5C4AEE574A}" dt="2018-10-18T21:11:07.391" v="2015" actId="26606"/>
          <ac:spMkLst>
            <pc:docMk/>
            <pc:sldMk cId="2747488937" sldId="295"/>
            <ac:spMk id="92" creationId="{CE79CAD8-9F7F-4756-BD12-8463CA4C6F5A}"/>
          </ac:spMkLst>
        </pc:spChg>
        <pc:spChg chg="add">
          <ac:chgData name="Karin" userId="3e05168538fc591f" providerId="LiveId" clId="{9FAE491E-9494-494D-96E2-8F5C4AEE574A}" dt="2018-10-18T21:11:07.391" v="2015" actId="26606"/>
          <ac:spMkLst>
            <pc:docMk/>
            <pc:sldMk cId="2747488937" sldId="295"/>
            <ac:spMk id="93" creationId="{A9923A21-5790-4667-B5C7-ADA793B49933}"/>
          </ac:spMkLst>
        </pc:spChg>
        <pc:picChg chg="add mod">
          <ac:chgData name="Karin" userId="3e05168538fc591f" providerId="LiveId" clId="{9FAE491E-9494-494D-96E2-8F5C4AEE574A}" dt="2018-10-18T21:11:07.391" v="2015" actId="26606"/>
          <ac:picMkLst>
            <pc:docMk/>
            <pc:sldMk cId="2747488937" sldId="295"/>
            <ac:picMk id="75" creationId="{C6070767-B92C-4911-B34D-914EF26E9C27}"/>
          </ac:picMkLst>
        </pc:picChg>
        <pc:cxnChg chg="add del">
          <ac:chgData name="Karin" userId="3e05168538fc591f" providerId="LiveId" clId="{9FAE491E-9494-494D-96E2-8F5C4AEE574A}" dt="2018-10-18T21:10:04.873" v="2003"/>
          <ac:cxnSpMkLst>
            <pc:docMk/>
            <pc:sldMk cId="2747488937" sldId="295"/>
            <ac:cxnSpMk id="6" creationId="{932CEF1F-FA86-414A-92BF-1BD97A008163}"/>
          </ac:cxnSpMkLst>
        </pc:cxnChg>
        <pc:cxnChg chg="add del">
          <ac:chgData name="Karin" userId="3e05168538fc591f" providerId="LiveId" clId="{9FAE491E-9494-494D-96E2-8F5C4AEE574A}" dt="2018-10-18T21:10:04.873" v="2003"/>
          <ac:cxnSpMkLst>
            <pc:docMk/>
            <pc:sldMk cId="2747488937" sldId="295"/>
            <ac:cxnSpMk id="9" creationId="{258AB4D4-5E46-495C-86E2-BCF161AF47C2}"/>
          </ac:cxnSpMkLst>
        </pc:cxnChg>
        <pc:cxnChg chg="add del">
          <ac:chgData name="Karin" userId="3e05168538fc591f" providerId="LiveId" clId="{9FAE491E-9494-494D-96E2-8F5C4AEE574A}" dt="2018-10-18T21:10:04.873" v="2003"/>
          <ac:cxnSpMkLst>
            <pc:docMk/>
            <pc:sldMk cId="2747488937" sldId="295"/>
            <ac:cxnSpMk id="10" creationId="{E3E3331C-98AE-4E67-97B6-3ED46F4A28BD}"/>
          </ac:cxnSpMkLst>
        </pc:cxnChg>
        <pc:cxnChg chg="add del">
          <ac:chgData name="Karin" userId="3e05168538fc591f" providerId="LiveId" clId="{9FAE491E-9494-494D-96E2-8F5C4AEE574A}" dt="2018-10-18T21:10:04.873" v="2003"/>
          <ac:cxnSpMkLst>
            <pc:docMk/>
            <pc:sldMk cId="2747488937" sldId="295"/>
            <ac:cxnSpMk id="11" creationId="{21B7CDFD-0780-4847-900D-93AAB18883AB}"/>
          </ac:cxnSpMkLst>
        </pc:cxnChg>
        <pc:cxnChg chg="add del">
          <ac:chgData name="Karin" userId="3e05168538fc591f" providerId="LiveId" clId="{9FAE491E-9494-494D-96E2-8F5C4AEE574A}" dt="2018-10-18T21:10:04.873" v="2003"/>
          <ac:cxnSpMkLst>
            <pc:docMk/>
            <pc:sldMk cId="2747488937" sldId="295"/>
            <ac:cxnSpMk id="12" creationId="{F0487D29-290F-470E-B551-BFF8D1826751}"/>
          </ac:cxnSpMkLst>
        </pc:cxnChg>
        <pc:cxnChg chg="add del">
          <ac:chgData name="Karin" userId="3e05168538fc591f" providerId="LiveId" clId="{9FAE491E-9494-494D-96E2-8F5C4AEE574A}" dt="2018-10-18T21:10:22.043" v="2005"/>
          <ac:cxnSpMkLst>
            <pc:docMk/>
            <pc:sldMk cId="2747488937" sldId="295"/>
            <ac:cxnSpMk id="35" creationId="{96384826-CEB0-4799-9C8A-82B5D7732DA4}"/>
          </ac:cxnSpMkLst>
        </pc:cxnChg>
        <pc:cxnChg chg="add del">
          <ac:chgData name="Karin" userId="3e05168538fc591f" providerId="LiveId" clId="{9FAE491E-9494-494D-96E2-8F5C4AEE574A}" dt="2018-10-18T21:10:22.043" v="2005"/>
          <ac:cxnSpMkLst>
            <pc:docMk/>
            <pc:sldMk cId="2747488937" sldId="295"/>
            <ac:cxnSpMk id="38" creationId="{52D476DD-6505-4285-86C8-26CE784EDE0B}"/>
          </ac:cxnSpMkLst>
        </pc:cxnChg>
        <pc:cxnChg chg="add del">
          <ac:chgData name="Karin" userId="3e05168538fc591f" providerId="LiveId" clId="{9FAE491E-9494-494D-96E2-8F5C4AEE574A}" dt="2018-10-18T21:10:22.043" v="2005"/>
          <ac:cxnSpMkLst>
            <pc:docMk/>
            <pc:sldMk cId="2747488937" sldId="295"/>
            <ac:cxnSpMk id="39" creationId="{8409F096-8533-4769-A8A5-39544AF7929B}"/>
          </ac:cxnSpMkLst>
        </pc:cxnChg>
        <pc:cxnChg chg="add del">
          <ac:chgData name="Karin" userId="3e05168538fc591f" providerId="LiveId" clId="{9FAE491E-9494-494D-96E2-8F5C4AEE574A}" dt="2018-10-18T21:10:22.043" v="2005"/>
          <ac:cxnSpMkLst>
            <pc:docMk/>
            <pc:sldMk cId="2747488937" sldId="295"/>
            <ac:cxnSpMk id="40" creationId="{BAFBCE84-AAAD-4A43-963E-36CD50F062F4}"/>
          </ac:cxnSpMkLst>
        </pc:cxnChg>
        <pc:cxnChg chg="add del">
          <ac:chgData name="Karin" userId="3e05168538fc591f" providerId="LiveId" clId="{9FAE491E-9494-494D-96E2-8F5C4AEE574A}" dt="2018-10-18T21:10:22.043" v="2005"/>
          <ac:cxnSpMkLst>
            <pc:docMk/>
            <pc:sldMk cId="2747488937" sldId="295"/>
            <ac:cxnSpMk id="41" creationId="{4A1C2EFF-C4B8-458D-96A3-D3479C6A240A}"/>
          </ac:cxnSpMkLst>
        </pc:cxnChg>
        <pc:cxnChg chg="add del">
          <ac:chgData name="Karin" userId="3e05168538fc591f" providerId="LiveId" clId="{9FAE491E-9494-494D-96E2-8F5C4AEE574A}" dt="2018-10-18T21:10:24.828" v="2007"/>
          <ac:cxnSpMkLst>
            <pc:docMk/>
            <pc:sldMk cId="2747488937" sldId="295"/>
            <ac:cxnSpMk id="49" creationId="{2A218B1A-AC6A-4650-8B18-9AE1263D7ECB}"/>
          </ac:cxnSpMkLst>
        </pc:cxnChg>
        <pc:cxnChg chg="add del">
          <ac:chgData name="Karin" userId="3e05168538fc591f" providerId="LiveId" clId="{9FAE491E-9494-494D-96E2-8F5C4AEE574A}" dt="2018-10-18T21:10:24.828" v="2007"/>
          <ac:cxnSpMkLst>
            <pc:docMk/>
            <pc:sldMk cId="2747488937" sldId="295"/>
            <ac:cxnSpMk id="52" creationId="{95875B55-7A0B-4BA2-B33F-8FD532E27D38}"/>
          </ac:cxnSpMkLst>
        </pc:cxnChg>
        <pc:cxnChg chg="add del">
          <ac:chgData name="Karin" userId="3e05168538fc591f" providerId="LiveId" clId="{9FAE491E-9494-494D-96E2-8F5C4AEE574A}" dt="2018-10-18T21:10:24.828" v="2007"/>
          <ac:cxnSpMkLst>
            <pc:docMk/>
            <pc:sldMk cId="2747488937" sldId="295"/>
            <ac:cxnSpMk id="53" creationId="{396DBEB7-1118-4571-8949-F09222624FC8}"/>
          </ac:cxnSpMkLst>
        </pc:cxnChg>
        <pc:cxnChg chg="add del">
          <ac:chgData name="Karin" userId="3e05168538fc591f" providerId="LiveId" clId="{9FAE491E-9494-494D-96E2-8F5C4AEE574A}" dt="2018-10-18T21:10:24.828" v="2007"/>
          <ac:cxnSpMkLst>
            <pc:docMk/>
            <pc:sldMk cId="2747488937" sldId="295"/>
            <ac:cxnSpMk id="54" creationId="{199B2114-3DFF-4284-A0FB-253C710A5AE9}"/>
          </ac:cxnSpMkLst>
        </pc:cxnChg>
        <pc:cxnChg chg="add del">
          <ac:chgData name="Karin" userId="3e05168538fc591f" providerId="LiveId" clId="{9FAE491E-9494-494D-96E2-8F5C4AEE574A}" dt="2018-10-18T21:10:24.828" v="2007"/>
          <ac:cxnSpMkLst>
            <pc:docMk/>
            <pc:sldMk cId="2747488937" sldId="295"/>
            <ac:cxnSpMk id="55" creationId="{5DB0786B-B4C1-4C63-95B2-717CE6F824E7}"/>
          </ac:cxnSpMkLst>
        </pc:cxnChg>
        <pc:cxnChg chg="add del">
          <ac:chgData name="Karin" userId="3e05168538fc591f" providerId="LiveId" clId="{9FAE491E-9494-494D-96E2-8F5C4AEE574A}" dt="2018-10-18T21:10:27.059" v="2009"/>
          <ac:cxnSpMkLst>
            <pc:docMk/>
            <pc:sldMk cId="2747488937" sldId="295"/>
            <ac:cxnSpMk id="63" creationId="{9334E24E-9215-4398-9506-9FC925B503D1}"/>
          </ac:cxnSpMkLst>
        </pc:cxnChg>
        <pc:cxnChg chg="add del">
          <ac:chgData name="Karin" userId="3e05168538fc591f" providerId="LiveId" clId="{9FAE491E-9494-494D-96E2-8F5C4AEE574A}" dt="2018-10-18T21:10:27.059" v="2009"/>
          <ac:cxnSpMkLst>
            <pc:docMk/>
            <pc:sldMk cId="2747488937" sldId="295"/>
            <ac:cxnSpMk id="66" creationId="{747E63CD-0611-423B-ACA1-4FBE1AEBD25D}"/>
          </ac:cxnSpMkLst>
        </pc:cxnChg>
        <pc:cxnChg chg="add del">
          <ac:chgData name="Karin" userId="3e05168538fc591f" providerId="LiveId" clId="{9FAE491E-9494-494D-96E2-8F5C4AEE574A}" dt="2018-10-18T21:10:27.059" v="2009"/>
          <ac:cxnSpMkLst>
            <pc:docMk/>
            <pc:sldMk cId="2747488937" sldId="295"/>
            <ac:cxnSpMk id="67" creationId="{4D6931E4-E999-466C-8D0B-83CAE1953C19}"/>
          </ac:cxnSpMkLst>
        </pc:cxnChg>
        <pc:cxnChg chg="add del">
          <ac:chgData name="Karin" userId="3e05168538fc591f" providerId="LiveId" clId="{9FAE491E-9494-494D-96E2-8F5C4AEE574A}" dt="2018-10-18T21:10:27.059" v="2009"/>
          <ac:cxnSpMkLst>
            <pc:docMk/>
            <pc:sldMk cId="2747488937" sldId="295"/>
            <ac:cxnSpMk id="68" creationId="{95118F29-9767-401B-B2A3-57439779F035}"/>
          </ac:cxnSpMkLst>
        </pc:cxnChg>
        <pc:cxnChg chg="add del">
          <ac:chgData name="Karin" userId="3e05168538fc591f" providerId="LiveId" clId="{9FAE491E-9494-494D-96E2-8F5C4AEE574A}" dt="2018-10-18T21:10:27.059" v="2009"/>
          <ac:cxnSpMkLst>
            <pc:docMk/>
            <pc:sldMk cId="2747488937" sldId="295"/>
            <ac:cxnSpMk id="69" creationId="{1865F8B4-1AF7-4002-AA2D-4CB7BE4F320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5/23/2020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5/23/2020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5/23/2020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5/23/2020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5/23/2020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goodreads.com/author/show/121121.Paracelsu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A157-C62E-469C-ADEF-73C5B9FD224B}"/>
              </a:ext>
            </a:extLst>
          </p:cNvPr>
          <p:cNvSpPr>
            <a:spLocks noGrp="1"/>
          </p:cNvSpPr>
          <p:nvPr>
            <p:ph type="ctrTitle"/>
          </p:nvPr>
        </p:nvSpPr>
        <p:spPr/>
        <p:txBody>
          <a:bodyPr/>
          <a:lstStyle/>
          <a:p>
            <a:r>
              <a:rPr lang="en-US" dirty="0"/>
              <a:t>ICU TOXICOLOGY</a:t>
            </a:r>
            <a:br>
              <a:rPr lang="en-US" dirty="0"/>
            </a:br>
            <a:r>
              <a:rPr lang="en-US" dirty="0"/>
              <a:t/>
            </a:r>
            <a:br>
              <a:rPr lang="en-US" dirty="0"/>
            </a:br>
            <a:endParaRPr lang="en-US" dirty="0"/>
          </a:p>
        </p:txBody>
      </p:sp>
      <p:sp>
        <p:nvSpPr>
          <p:cNvPr id="3" name="Subtitle 2">
            <a:extLst>
              <a:ext uri="{FF2B5EF4-FFF2-40B4-BE49-F238E27FC236}">
                <a16:creationId xmlns:a16="http://schemas.microsoft.com/office/drawing/2014/main" id="{8F23C813-AA0B-448D-A8E1-1DD9F2308882}"/>
              </a:ext>
            </a:extLst>
          </p:cNvPr>
          <p:cNvSpPr>
            <a:spLocks noGrp="1"/>
          </p:cNvSpPr>
          <p:nvPr>
            <p:ph type="subTitle" idx="1"/>
          </p:nvPr>
        </p:nvSpPr>
        <p:spPr>
          <a:xfrm>
            <a:off x="2215045" y="4278733"/>
            <a:ext cx="8045373" cy="742279"/>
          </a:xfrm>
        </p:spPr>
        <p:txBody>
          <a:bodyPr>
            <a:normAutofit/>
          </a:bodyPr>
          <a:lstStyle/>
          <a:p>
            <a:r>
              <a:rPr lang="en-US" dirty="0" err="1" smtClean="0"/>
              <a:t>Dr</a:t>
            </a:r>
            <a:r>
              <a:rPr lang="en-US" smtClean="0"/>
              <a:t> H</a:t>
            </a:r>
            <a:endParaRPr lang="en-US" dirty="0"/>
          </a:p>
        </p:txBody>
      </p:sp>
    </p:spTree>
    <p:extLst>
      <p:ext uri="{BB962C8B-B14F-4D97-AF65-F5344CB8AC3E}">
        <p14:creationId xmlns:p14="http://schemas.microsoft.com/office/powerpoint/2010/main" val="266778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8CC5-6B58-44F2-8C8B-4E0DB58171DA}"/>
              </a:ext>
            </a:extLst>
          </p:cNvPr>
          <p:cNvSpPr>
            <a:spLocks noGrp="1"/>
          </p:cNvSpPr>
          <p:nvPr>
            <p:ph type="title"/>
          </p:nvPr>
        </p:nvSpPr>
        <p:spPr/>
        <p:txBody>
          <a:bodyPr/>
          <a:lstStyle/>
          <a:p>
            <a:r>
              <a:rPr lang="en-US" dirty="0"/>
              <a:t>TO UDS OR TO NOT UDS</a:t>
            </a:r>
          </a:p>
        </p:txBody>
      </p:sp>
      <p:graphicFrame>
        <p:nvGraphicFramePr>
          <p:cNvPr id="4" name="Content Placeholder 3">
            <a:extLst>
              <a:ext uri="{FF2B5EF4-FFF2-40B4-BE49-F238E27FC236}">
                <a16:creationId xmlns:a16="http://schemas.microsoft.com/office/drawing/2014/main" id="{FF06C872-EE27-4D5C-8E13-F6065ADB8280}"/>
              </a:ext>
            </a:extLst>
          </p:cNvPr>
          <p:cNvGraphicFramePr>
            <a:graphicFrameLocks noGrp="1"/>
          </p:cNvGraphicFramePr>
          <p:nvPr>
            <p:ph sz="half" idx="1"/>
          </p:nvPr>
        </p:nvGraphicFramePr>
        <p:xfrm>
          <a:off x="1257300" y="2286000"/>
          <a:ext cx="4800600" cy="2971800"/>
        </p:xfrm>
        <a:graphic>
          <a:graphicData uri="http://schemas.openxmlformats.org/drawingml/2006/table">
            <a:tbl>
              <a:tblPr/>
              <a:tblGrid>
                <a:gridCol w="2400300">
                  <a:extLst>
                    <a:ext uri="{9D8B030D-6E8A-4147-A177-3AD203B41FA5}">
                      <a16:colId xmlns:a16="http://schemas.microsoft.com/office/drawing/2014/main" val="2360014462"/>
                    </a:ext>
                  </a:extLst>
                </a:gridCol>
                <a:gridCol w="2400300">
                  <a:extLst>
                    <a:ext uri="{9D8B030D-6E8A-4147-A177-3AD203B41FA5}">
                      <a16:colId xmlns:a16="http://schemas.microsoft.com/office/drawing/2014/main" val="2966840730"/>
                    </a:ext>
                  </a:extLst>
                </a:gridCol>
              </a:tblGrid>
              <a:tr h="371475">
                <a:tc>
                  <a:txBody>
                    <a:bodyPr/>
                    <a:lstStyle/>
                    <a:p>
                      <a:pPr rtl="0" fontAlgn="t">
                        <a:spcBef>
                          <a:spcPts val="0"/>
                        </a:spcBef>
                        <a:spcAft>
                          <a:spcPts val="0"/>
                        </a:spcAft>
                      </a:pPr>
                      <a:r>
                        <a:rPr lang="en-US" sz="1800" b="1" i="0" u="none" strike="noStrike">
                          <a:solidFill>
                            <a:srgbClr val="FFFFFF"/>
                          </a:solidFill>
                          <a:effectLst/>
                          <a:latin typeface="Gill Sans MT" panose="020B0502020104020203" pitchFamily="34" charset="0"/>
                        </a:rPr>
                        <a:t>Drug</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B323"/>
                    </a:solidFill>
                  </a:tcPr>
                </a:tc>
                <a:tc>
                  <a:txBody>
                    <a:bodyPr/>
                    <a:lstStyle/>
                    <a:p>
                      <a:pPr rtl="0" fontAlgn="t">
                        <a:spcBef>
                          <a:spcPts val="0"/>
                        </a:spcBef>
                        <a:spcAft>
                          <a:spcPts val="0"/>
                        </a:spcAft>
                      </a:pPr>
                      <a:r>
                        <a:rPr lang="en-US" sz="1800" b="1" i="0" u="none" strike="noStrike">
                          <a:solidFill>
                            <a:srgbClr val="FFFFFF"/>
                          </a:solidFill>
                          <a:effectLst/>
                          <a:latin typeface="Gill Sans MT" panose="020B0502020104020203" pitchFamily="34" charset="0"/>
                        </a:rPr>
                        <a:t>Detection Period</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B323"/>
                    </a:solidFill>
                  </a:tcPr>
                </a:tc>
                <a:extLst>
                  <a:ext uri="{0D108BD9-81ED-4DB2-BD59-A6C34878D82A}">
                    <a16:rowId xmlns:a16="http://schemas.microsoft.com/office/drawing/2014/main" val="3606469749"/>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Amphetamine</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4d</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extLst>
                  <a:ext uri="{0D108BD9-81ED-4DB2-BD59-A6C34878D82A}">
                    <a16:rowId xmlns:a16="http://schemas.microsoft.com/office/drawing/2014/main" val="4160655344"/>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Barbituate</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tc>
                  <a:txBody>
                    <a:bodyPr/>
                    <a:lstStyle/>
                    <a:p>
                      <a:pPr rtl="0" fontAlgn="t">
                        <a:spcBef>
                          <a:spcPts val="0"/>
                        </a:spcBef>
                        <a:spcAft>
                          <a:spcPts val="0"/>
                        </a:spcAft>
                      </a:pPr>
                      <a:r>
                        <a:rPr lang="fr-FR" sz="1800" b="0" i="0" u="none" strike="noStrike">
                          <a:solidFill>
                            <a:srgbClr val="000000"/>
                          </a:solidFill>
                          <a:effectLst/>
                          <a:latin typeface="Gill Sans MT" panose="020B0502020104020203" pitchFamily="34" charset="0"/>
                        </a:rPr>
                        <a:t>24h (sa) 3 wk (la)</a:t>
                      </a:r>
                      <a:endParaRPr lang="fr-FR">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2694867324"/>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Benzodiazepine</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tc>
                  <a:txBody>
                    <a:bodyPr/>
                    <a:lstStyle/>
                    <a:p>
                      <a:pPr rtl="0" fontAlgn="t">
                        <a:spcBef>
                          <a:spcPts val="0"/>
                        </a:spcBef>
                        <a:spcAft>
                          <a:spcPts val="0"/>
                        </a:spcAft>
                      </a:pPr>
                      <a:r>
                        <a:rPr lang="fr-FR" sz="1800" b="0" i="0" u="none" strike="noStrike">
                          <a:solidFill>
                            <a:srgbClr val="000000"/>
                          </a:solidFill>
                          <a:effectLst/>
                          <a:latin typeface="Gill Sans MT" panose="020B0502020104020203" pitchFamily="34" charset="0"/>
                        </a:rPr>
                        <a:t>3d (sa) 4 wk (la)</a:t>
                      </a:r>
                      <a:endParaRPr lang="fr-FR">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extLst>
                  <a:ext uri="{0D108BD9-81ED-4DB2-BD59-A6C34878D82A}">
                    <a16:rowId xmlns:a16="http://schemas.microsoft.com/office/drawing/2014/main" val="15896644"/>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Cocaine</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3d</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1949840575"/>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Marijuana</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3d (su) 4wk (lu)</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extLst>
                  <a:ext uri="{0D108BD9-81ED-4DB2-BD59-A6C34878D82A}">
                    <a16:rowId xmlns:a16="http://schemas.microsoft.com/office/drawing/2014/main" val="2857475025"/>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Opiates</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4d</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804914696"/>
                  </a:ext>
                </a:extLst>
              </a:tr>
              <a:tr h="371475">
                <a:tc>
                  <a:txBody>
                    <a:bodyPr/>
                    <a:lstStyle/>
                    <a:p>
                      <a:pPr rtl="0" fontAlgn="t">
                        <a:spcBef>
                          <a:spcPts val="0"/>
                        </a:spcBef>
                        <a:spcAft>
                          <a:spcPts val="0"/>
                        </a:spcAft>
                      </a:pPr>
                      <a:r>
                        <a:rPr lang="en-US" sz="1800" b="0" i="0" u="none" strike="noStrike">
                          <a:solidFill>
                            <a:srgbClr val="000000"/>
                          </a:solidFill>
                          <a:effectLst/>
                          <a:latin typeface="Gill Sans MT" panose="020B0502020104020203" pitchFamily="34" charset="0"/>
                        </a:rPr>
                        <a:t>Phencyclidine</a:t>
                      </a:r>
                      <a:endParaRPr lang="en-US">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tc>
                  <a:txBody>
                    <a:bodyPr/>
                    <a:lstStyle/>
                    <a:p>
                      <a:pPr rtl="0" fontAlgn="t">
                        <a:spcBef>
                          <a:spcPts val="0"/>
                        </a:spcBef>
                        <a:spcAft>
                          <a:spcPts val="0"/>
                        </a:spcAft>
                      </a:pPr>
                      <a:r>
                        <a:rPr lang="en-US" sz="1800" b="0" i="0" u="none" strike="noStrike" dirty="0">
                          <a:solidFill>
                            <a:srgbClr val="000000"/>
                          </a:solidFill>
                          <a:effectLst/>
                          <a:latin typeface="Gill Sans MT" panose="020B0502020104020203" pitchFamily="34" charset="0"/>
                        </a:rPr>
                        <a:t>8d</a:t>
                      </a:r>
                      <a:endParaRPr lang="en-US" dirty="0">
                        <a:effectLst/>
                      </a:endParaRPr>
                    </a:p>
                  </a:txBody>
                  <a:tcPr marL="65226" marR="65226"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CE4CB"/>
                    </a:solidFill>
                  </a:tcPr>
                </a:tc>
                <a:extLst>
                  <a:ext uri="{0D108BD9-81ED-4DB2-BD59-A6C34878D82A}">
                    <a16:rowId xmlns:a16="http://schemas.microsoft.com/office/drawing/2014/main" val="1991890002"/>
                  </a:ext>
                </a:extLst>
              </a:tr>
            </a:tbl>
          </a:graphicData>
        </a:graphic>
      </p:graphicFrame>
      <p:sp>
        <p:nvSpPr>
          <p:cNvPr id="6" name="Content Placeholder 5">
            <a:extLst>
              <a:ext uri="{FF2B5EF4-FFF2-40B4-BE49-F238E27FC236}">
                <a16:creationId xmlns:a16="http://schemas.microsoft.com/office/drawing/2014/main" id="{9C24F268-7D65-4621-9D10-F911B147E089}"/>
              </a:ext>
            </a:extLst>
          </p:cNvPr>
          <p:cNvSpPr>
            <a:spLocks noGrp="1"/>
          </p:cNvSpPr>
          <p:nvPr>
            <p:ph sz="half" idx="2"/>
          </p:nvPr>
        </p:nvSpPr>
        <p:spPr>
          <a:xfrm>
            <a:off x="6647796" y="1411705"/>
            <a:ext cx="4800600" cy="5229727"/>
          </a:xfrm>
        </p:spPr>
        <p:txBody>
          <a:bodyPr>
            <a:normAutofit fontScale="85000" lnSpcReduction="10000"/>
          </a:bodyPr>
          <a:lstStyle/>
          <a:p>
            <a:r>
              <a:rPr lang="en-US" dirty="0"/>
              <a:t>Actual and Factual</a:t>
            </a:r>
          </a:p>
          <a:p>
            <a:pPr lvl="1" fontAlgn="base"/>
            <a:r>
              <a:rPr lang="en-US" dirty="0"/>
              <a:t>benzodiazepine testing is for oxazepam</a:t>
            </a:r>
          </a:p>
          <a:p>
            <a:pPr lvl="1" fontAlgn="base"/>
            <a:r>
              <a:rPr lang="en-US" dirty="0"/>
              <a:t>cannabinoid testing is for d -9-tetrahydrocannabinol</a:t>
            </a:r>
          </a:p>
          <a:p>
            <a:pPr fontAlgn="base"/>
            <a:r>
              <a:rPr lang="en-US" dirty="0"/>
              <a:t>False Negatives</a:t>
            </a:r>
          </a:p>
          <a:p>
            <a:pPr lvl="1" fontAlgn="base"/>
            <a:r>
              <a:rPr lang="en-US" dirty="0"/>
              <a:t>Lorazepam and Alprazolam have different metabolites</a:t>
            </a:r>
          </a:p>
          <a:p>
            <a:pPr lvl="1" fontAlgn="base"/>
            <a:r>
              <a:rPr lang="en-US" dirty="0"/>
              <a:t>Synthetic Opiates (fentanyl, Demerol, methadone, propoxyphene)</a:t>
            </a:r>
          </a:p>
          <a:p>
            <a:pPr lvl="1" fontAlgn="base"/>
            <a:r>
              <a:rPr lang="en-US" dirty="0"/>
              <a:t>Synthetic Cannabinoid (JWH-018 aka Spice)</a:t>
            </a:r>
          </a:p>
          <a:p>
            <a:pPr fontAlgn="base"/>
            <a:r>
              <a:rPr lang="en-US" dirty="0"/>
              <a:t>False Positives</a:t>
            </a:r>
          </a:p>
          <a:p>
            <a:pPr lvl="1" fontAlgn="base"/>
            <a:r>
              <a:rPr lang="en-US" dirty="0"/>
              <a:t>Amphetamines (pseudoephedrine)</a:t>
            </a:r>
          </a:p>
          <a:p>
            <a:pPr lvl="1" fontAlgn="base"/>
            <a:r>
              <a:rPr lang="en-US" dirty="0"/>
              <a:t>Benzodiazepines (some NSAIDs)</a:t>
            </a:r>
          </a:p>
          <a:p>
            <a:pPr lvl="1" fontAlgn="base"/>
            <a:r>
              <a:rPr lang="en-US" dirty="0"/>
              <a:t>Opiate (quinolones)</a:t>
            </a:r>
          </a:p>
          <a:p>
            <a:pPr lvl="1" fontAlgn="base"/>
            <a:r>
              <a:rPr lang="en-US" dirty="0"/>
              <a:t>PCP (diphenhydramine)</a:t>
            </a:r>
          </a:p>
          <a:p>
            <a:pPr lvl="1" fontAlgn="base"/>
            <a:r>
              <a:rPr lang="en-US" dirty="0"/>
              <a:t>TCA (diphenhydramine, cyclobenzaprine, carbamazepine, quetiapine)</a:t>
            </a:r>
          </a:p>
        </p:txBody>
      </p:sp>
      <p:sp>
        <p:nvSpPr>
          <p:cNvPr id="5" name="Rectangle 1">
            <a:extLst>
              <a:ext uri="{FF2B5EF4-FFF2-40B4-BE49-F238E27FC236}">
                <a16:creationId xmlns:a16="http://schemas.microsoft.com/office/drawing/2014/main" id="{AB48B9D0-7F27-46C2-AAD4-D273CF8B072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4739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FDA207-47EB-49DB-8586-441B2B90F80B}"/>
              </a:ext>
            </a:extLst>
          </p:cNvPr>
          <p:cNvSpPr>
            <a:spLocks noGrp="1"/>
          </p:cNvSpPr>
          <p:nvPr>
            <p:ph type="title"/>
          </p:nvPr>
        </p:nvSpPr>
        <p:spPr/>
        <p:txBody>
          <a:bodyPr/>
          <a:lstStyle/>
          <a:p>
            <a:r>
              <a:rPr lang="en-US" dirty="0" err="1"/>
              <a:t>levelable</a:t>
            </a:r>
            <a:r>
              <a:rPr lang="en-US" dirty="0"/>
              <a:t> drugs</a:t>
            </a:r>
          </a:p>
        </p:txBody>
      </p:sp>
      <p:sp>
        <p:nvSpPr>
          <p:cNvPr id="6" name="Content Placeholder 5">
            <a:extLst>
              <a:ext uri="{FF2B5EF4-FFF2-40B4-BE49-F238E27FC236}">
                <a16:creationId xmlns:a16="http://schemas.microsoft.com/office/drawing/2014/main" id="{AFABA585-EE4C-4B63-9AE2-2FD174E9C74F}"/>
              </a:ext>
            </a:extLst>
          </p:cNvPr>
          <p:cNvSpPr>
            <a:spLocks noGrp="1"/>
          </p:cNvSpPr>
          <p:nvPr>
            <p:ph idx="1"/>
          </p:nvPr>
        </p:nvSpPr>
        <p:spPr>
          <a:xfrm>
            <a:off x="1251678" y="1379621"/>
            <a:ext cx="10178322" cy="5309937"/>
          </a:xfrm>
        </p:spPr>
        <p:txBody>
          <a:bodyPr>
            <a:normAutofit fontScale="92500" lnSpcReduction="20000"/>
          </a:bodyPr>
          <a:lstStyle/>
          <a:p>
            <a:pPr fontAlgn="base"/>
            <a:r>
              <a:rPr lang="en-US" dirty="0"/>
              <a:t>Digoxin</a:t>
            </a:r>
          </a:p>
          <a:p>
            <a:pPr fontAlgn="base"/>
            <a:r>
              <a:rPr lang="en-US" dirty="0"/>
              <a:t>Salicylate</a:t>
            </a:r>
          </a:p>
          <a:p>
            <a:pPr fontAlgn="base"/>
            <a:r>
              <a:rPr lang="en-US" dirty="0"/>
              <a:t>Acetaminophen</a:t>
            </a:r>
          </a:p>
          <a:p>
            <a:pPr fontAlgn="base"/>
            <a:r>
              <a:rPr lang="en-US" dirty="0"/>
              <a:t>Theophylline</a:t>
            </a:r>
          </a:p>
          <a:p>
            <a:pPr fontAlgn="base"/>
            <a:r>
              <a:rPr lang="en-US" dirty="0"/>
              <a:t>Alcohols</a:t>
            </a:r>
          </a:p>
          <a:p>
            <a:pPr lvl="1" fontAlgn="base"/>
            <a:r>
              <a:rPr lang="en-US" dirty="0"/>
              <a:t>Ethylene Glycol, EtOH, Methanol</a:t>
            </a:r>
          </a:p>
          <a:p>
            <a:pPr fontAlgn="base"/>
            <a:r>
              <a:rPr lang="en-US" dirty="0"/>
              <a:t>Metals</a:t>
            </a:r>
          </a:p>
          <a:p>
            <a:pPr lvl="1" fontAlgn="base"/>
            <a:r>
              <a:rPr lang="en-US" dirty="0"/>
              <a:t>Iron, Lead, Mercury</a:t>
            </a:r>
          </a:p>
          <a:p>
            <a:pPr fontAlgn="base"/>
            <a:r>
              <a:rPr lang="en-US" dirty="0"/>
              <a:t>AEDs</a:t>
            </a:r>
          </a:p>
          <a:p>
            <a:pPr lvl="1" fontAlgn="base"/>
            <a:r>
              <a:rPr lang="en-US" dirty="0"/>
              <a:t>Valproate</a:t>
            </a:r>
          </a:p>
          <a:p>
            <a:pPr lvl="1" fontAlgn="base"/>
            <a:r>
              <a:rPr lang="en-US" dirty="0"/>
              <a:t>Carbamazepine</a:t>
            </a:r>
          </a:p>
          <a:p>
            <a:pPr lvl="1" fontAlgn="base"/>
            <a:r>
              <a:rPr lang="en-US" dirty="0"/>
              <a:t>Phenytoin</a:t>
            </a:r>
          </a:p>
          <a:p>
            <a:pPr lvl="1" fontAlgn="base"/>
            <a:r>
              <a:rPr lang="en-US" dirty="0"/>
              <a:t>Lithium</a:t>
            </a:r>
          </a:p>
          <a:p>
            <a:pPr fontAlgn="base"/>
            <a:r>
              <a:rPr lang="en-US" dirty="0"/>
              <a:t>Heme (arterial oxygen saturation gap PO2-Coox &gt;5%)</a:t>
            </a:r>
          </a:p>
          <a:p>
            <a:pPr lvl="1" fontAlgn="base"/>
            <a:r>
              <a:rPr lang="en-US" dirty="0"/>
              <a:t>Carbon Monoxide, Carboxyhemoglobin, Methemoglobin, </a:t>
            </a:r>
            <a:r>
              <a:rPr lang="en-US" dirty="0" err="1"/>
              <a:t>Sulfhemoglobin</a:t>
            </a:r>
            <a:endParaRPr lang="en-US" dirty="0"/>
          </a:p>
          <a:p>
            <a:endParaRPr lang="en-US" dirty="0"/>
          </a:p>
        </p:txBody>
      </p:sp>
    </p:spTree>
    <p:extLst>
      <p:ext uri="{BB962C8B-B14F-4D97-AF65-F5344CB8AC3E}">
        <p14:creationId xmlns:p14="http://schemas.microsoft.com/office/powerpoint/2010/main" val="322239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799D-3DA3-463A-B355-FF3EEC855649}"/>
              </a:ext>
            </a:extLst>
          </p:cNvPr>
          <p:cNvSpPr>
            <a:spLocks noGrp="1"/>
          </p:cNvSpPr>
          <p:nvPr>
            <p:ph type="title"/>
          </p:nvPr>
        </p:nvSpPr>
        <p:spPr/>
        <p:txBody>
          <a:bodyPr/>
          <a:lstStyle/>
          <a:p>
            <a:r>
              <a:rPr lang="en-US" dirty="0"/>
              <a:t>Dialyzable drugs</a:t>
            </a:r>
          </a:p>
        </p:txBody>
      </p:sp>
      <p:sp>
        <p:nvSpPr>
          <p:cNvPr id="3" name="Content Placeholder 2">
            <a:extLst>
              <a:ext uri="{FF2B5EF4-FFF2-40B4-BE49-F238E27FC236}">
                <a16:creationId xmlns:a16="http://schemas.microsoft.com/office/drawing/2014/main" id="{8FA120B8-3E79-4EC6-9844-2536801A0226}"/>
              </a:ext>
            </a:extLst>
          </p:cNvPr>
          <p:cNvSpPr>
            <a:spLocks noGrp="1"/>
          </p:cNvSpPr>
          <p:nvPr>
            <p:ph idx="1"/>
          </p:nvPr>
        </p:nvSpPr>
        <p:spPr>
          <a:xfrm>
            <a:off x="1251678" y="2286001"/>
            <a:ext cx="10178322" cy="4189614"/>
          </a:xfrm>
        </p:spPr>
        <p:txBody>
          <a:bodyPr>
            <a:normAutofit fontScale="92500" lnSpcReduction="10000"/>
          </a:bodyPr>
          <a:lstStyle/>
          <a:p>
            <a:pPr fontAlgn="base"/>
            <a:r>
              <a:rPr lang="en-US" dirty="0"/>
              <a:t>Salicylates</a:t>
            </a:r>
          </a:p>
          <a:p>
            <a:pPr fontAlgn="base"/>
            <a:r>
              <a:rPr lang="en-US" dirty="0"/>
              <a:t>Phenobarbital</a:t>
            </a:r>
          </a:p>
          <a:p>
            <a:pPr fontAlgn="base"/>
            <a:r>
              <a:rPr lang="en-US" dirty="0"/>
              <a:t>Theophylline</a:t>
            </a:r>
          </a:p>
          <a:p>
            <a:pPr fontAlgn="base"/>
            <a:r>
              <a:rPr lang="en-US" dirty="0"/>
              <a:t>Methanol</a:t>
            </a:r>
          </a:p>
          <a:p>
            <a:pPr fontAlgn="base"/>
            <a:r>
              <a:rPr lang="en-US" dirty="0"/>
              <a:t>Ethylene glycol</a:t>
            </a:r>
          </a:p>
          <a:p>
            <a:pPr fontAlgn="base"/>
            <a:r>
              <a:rPr lang="en-US" dirty="0"/>
              <a:t>Lithium</a:t>
            </a:r>
          </a:p>
          <a:p>
            <a:pPr fontAlgn="base"/>
            <a:r>
              <a:rPr lang="en-US" dirty="0"/>
              <a:t>Diethylene glycol</a:t>
            </a:r>
          </a:p>
          <a:p>
            <a:pPr fontAlgn="base"/>
            <a:r>
              <a:rPr lang="en-US" dirty="0"/>
              <a:t>Propylene glycol</a:t>
            </a:r>
          </a:p>
          <a:p>
            <a:pPr fontAlgn="base"/>
            <a:r>
              <a:rPr lang="en-US" dirty="0"/>
              <a:t>Isopropyl alcohol</a:t>
            </a:r>
          </a:p>
          <a:p>
            <a:pPr fontAlgn="base"/>
            <a:r>
              <a:rPr lang="en-US" dirty="0"/>
              <a:t>Valproic acid</a:t>
            </a:r>
          </a:p>
          <a:p>
            <a:pPr fontAlgn="base"/>
            <a:r>
              <a:rPr lang="en-US" dirty="0"/>
              <a:t>Carbamazepine</a:t>
            </a:r>
          </a:p>
          <a:p>
            <a:endParaRPr lang="en-US" dirty="0"/>
          </a:p>
        </p:txBody>
      </p:sp>
    </p:spTree>
    <p:extLst>
      <p:ext uri="{BB962C8B-B14F-4D97-AF65-F5344CB8AC3E}">
        <p14:creationId xmlns:p14="http://schemas.microsoft.com/office/powerpoint/2010/main" val="210273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F0A9-11E5-47FE-9925-7B2B641FBAFC}"/>
              </a:ext>
            </a:extLst>
          </p:cNvPr>
          <p:cNvSpPr>
            <a:spLocks noGrp="1"/>
          </p:cNvSpPr>
          <p:nvPr>
            <p:ph type="title"/>
          </p:nvPr>
        </p:nvSpPr>
        <p:spPr/>
        <p:txBody>
          <a:bodyPr>
            <a:normAutofit/>
          </a:bodyPr>
          <a:lstStyle/>
          <a:p>
            <a:r>
              <a:rPr lang="en-US" dirty="0"/>
              <a:t>ANION GAP</a:t>
            </a:r>
            <a:br>
              <a:rPr lang="en-US" dirty="0"/>
            </a:br>
            <a:r>
              <a:rPr lang="en-US" sz="3100" dirty="0"/>
              <a:t>TOXICOLOGY IS ITS ONLY TRUE APPLICATION</a:t>
            </a:r>
          </a:p>
        </p:txBody>
      </p:sp>
      <p:sp>
        <p:nvSpPr>
          <p:cNvPr id="3" name="Content Placeholder 2">
            <a:extLst>
              <a:ext uri="{FF2B5EF4-FFF2-40B4-BE49-F238E27FC236}">
                <a16:creationId xmlns:a16="http://schemas.microsoft.com/office/drawing/2014/main" id="{502A2450-7583-4A27-9D72-8FC6438A423A}"/>
              </a:ext>
            </a:extLst>
          </p:cNvPr>
          <p:cNvSpPr>
            <a:spLocks noGrp="1"/>
          </p:cNvSpPr>
          <p:nvPr>
            <p:ph idx="1"/>
          </p:nvPr>
        </p:nvSpPr>
        <p:spPr/>
        <p:txBody>
          <a:bodyPr/>
          <a:lstStyle/>
          <a:p>
            <a:pPr fontAlgn="base"/>
            <a:r>
              <a:rPr lang="en-US" dirty="0"/>
              <a:t>+AG</a:t>
            </a:r>
          </a:p>
          <a:p>
            <a:pPr lvl="1" fontAlgn="base"/>
            <a:r>
              <a:rPr lang="en-US" dirty="0"/>
              <a:t>“unmeasured anions” tells you to order an </a:t>
            </a:r>
            <a:r>
              <a:rPr lang="en-US" dirty="0" err="1"/>
              <a:t>Osm</a:t>
            </a:r>
            <a:r>
              <a:rPr lang="en-US" dirty="0"/>
              <a:t> Gap</a:t>
            </a:r>
          </a:p>
          <a:p>
            <a:pPr lvl="2" fontAlgn="base"/>
            <a:r>
              <a:rPr lang="en-US" dirty="0"/>
              <a:t>Toxic Alcohols</a:t>
            </a:r>
          </a:p>
          <a:p>
            <a:pPr fontAlgn="base"/>
            <a:r>
              <a:rPr lang="en-US" dirty="0"/>
              <a:t>-AG</a:t>
            </a:r>
          </a:p>
          <a:p>
            <a:pPr lvl="1" fontAlgn="base"/>
            <a:r>
              <a:rPr lang="en-US" dirty="0"/>
              <a:t>Lithium, Bromide, Iodide</a:t>
            </a:r>
          </a:p>
          <a:p>
            <a:pPr marL="0" indent="0">
              <a:buNone/>
            </a:pPr>
            <a:endParaRPr lang="en-US" dirty="0"/>
          </a:p>
        </p:txBody>
      </p:sp>
    </p:spTree>
    <p:extLst>
      <p:ext uri="{BB962C8B-B14F-4D97-AF65-F5344CB8AC3E}">
        <p14:creationId xmlns:p14="http://schemas.microsoft.com/office/powerpoint/2010/main" val="107763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19F3-7991-4089-9E21-78BA24A12D91}"/>
              </a:ext>
            </a:extLst>
          </p:cNvPr>
          <p:cNvSpPr>
            <a:spLocks noGrp="1"/>
          </p:cNvSpPr>
          <p:nvPr>
            <p:ph type="title"/>
          </p:nvPr>
        </p:nvSpPr>
        <p:spPr/>
        <p:txBody>
          <a:bodyPr/>
          <a:lstStyle/>
          <a:p>
            <a:r>
              <a:rPr lang="en-US" dirty="0"/>
              <a:t>opiates</a:t>
            </a:r>
          </a:p>
        </p:txBody>
      </p:sp>
      <p:sp>
        <p:nvSpPr>
          <p:cNvPr id="3" name="Content Placeholder 2">
            <a:extLst>
              <a:ext uri="{FF2B5EF4-FFF2-40B4-BE49-F238E27FC236}">
                <a16:creationId xmlns:a16="http://schemas.microsoft.com/office/drawing/2014/main" id="{0445BBF4-73B9-4DD1-9E7C-FE87936D7E36}"/>
              </a:ext>
            </a:extLst>
          </p:cNvPr>
          <p:cNvSpPr>
            <a:spLocks noGrp="1"/>
          </p:cNvSpPr>
          <p:nvPr>
            <p:ph idx="1"/>
          </p:nvPr>
        </p:nvSpPr>
        <p:spPr>
          <a:xfrm>
            <a:off x="1251678" y="2286001"/>
            <a:ext cx="10178322" cy="3593591"/>
          </a:xfrm>
        </p:spPr>
        <p:txBody>
          <a:bodyPr>
            <a:normAutofit fontScale="92500"/>
          </a:bodyPr>
          <a:lstStyle/>
          <a:p>
            <a:pPr fontAlgn="base"/>
            <a:r>
              <a:rPr lang="en-US" dirty="0"/>
              <a:t>Smack, Horse, Mud, Brown Sugar, Junk, Black Tat, Big H, Paregoric, Dover’s Powder, MPTP (New Heroin), </a:t>
            </a:r>
            <a:r>
              <a:rPr lang="en-US" dirty="0" err="1"/>
              <a:t>Hilbilly</a:t>
            </a:r>
            <a:r>
              <a:rPr lang="en-US" dirty="0"/>
              <a:t> Heroin, Lean or Purple Drank, OC, Ox, Oxy, </a:t>
            </a:r>
            <a:r>
              <a:rPr lang="en-US" dirty="0" err="1"/>
              <a:t>Oxycotton</a:t>
            </a:r>
            <a:r>
              <a:rPr lang="en-US" dirty="0"/>
              <a:t>, </a:t>
            </a:r>
            <a:r>
              <a:rPr lang="en-US" dirty="0" err="1"/>
              <a:t>Sippin</a:t>
            </a:r>
            <a:r>
              <a:rPr lang="en-US" dirty="0"/>
              <a:t> Syrup</a:t>
            </a:r>
          </a:p>
          <a:p>
            <a:pPr fontAlgn="base"/>
            <a:r>
              <a:rPr lang="en-US" dirty="0"/>
              <a:t>Tablets, capsules, skin patches, powder, chunks in varying colors (from white to shades of brown and black), liquid form for oral use and injection, syrups, suppositories, and lollipops</a:t>
            </a:r>
          </a:p>
          <a:p>
            <a:pPr lvl="1" fontAlgn="base"/>
            <a:r>
              <a:rPr lang="en-US" dirty="0"/>
              <a:t>swallowed, smoked, sniffed, or injected</a:t>
            </a:r>
          </a:p>
          <a:p>
            <a:pPr fontAlgn="base"/>
            <a:r>
              <a:rPr lang="en-US" dirty="0"/>
              <a:t>Poppy </a:t>
            </a:r>
            <a:r>
              <a:rPr lang="en-US" dirty="0" err="1"/>
              <a:t>papaver</a:t>
            </a:r>
            <a:r>
              <a:rPr lang="en-US" dirty="0"/>
              <a:t> </a:t>
            </a:r>
            <a:r>
              <a:rPr lang="en-US" dirty="0" err="1"/>
              <a:t>somniferum</a:t>
            </a:r>
            <a:r>
              <a:rPr lang="en-US" dirty="0"/>
              <a:t> is the source for all natural opioids</a:t>
            </a:r>
          </a:p>
          <a:p>
            <a:pPr fontAlgn="base"/>
            <a:r>
              <a:rPr lang="en-US" dirty="0"/>
              <a:t>Highly addictive</a:t>
            </a:r>
          </a:p>
          <a:p>
            <a:pPr fontAlgn="base"/>
            <a:r>
              <a:rPr lang="en-US" dirty="0"/>
              <a:t>“Narcotic” = “Stupor”</a:t>
            </a:r>
          </a:p>
          <a:p>
            <a:pPr lvl="1" fontAlgn="base"/>
            <a:r>
              <a:rPr lang="en-US" dirty="0"/>
              <a:t>dulls the senses and relieves pain</a:t>
            </a:r>
          </a:p>
          <a:p>
            <a:endParaRPr lang="en-US" dirty="0"/>
          </a:p>
        </p:txBody>
      </p:sp>
      <p:pic>
        <p:nvPicPr>
          <p:cNvPr id="5124" name="Picture 4" descr="http://www.deamuseum.org/ccp/img/opium/4c1.jpg">
            <a:extLst>
              <a:ext uri="{FF2B5EF4-FFF2-40B4-BE49-F238E27FC236}">
                <a16:creationId xmlns:a16="http://schemas.microsoft.com/office/drawing/2014/main" id="{43C344A8-FFEC-486C-BA00-232001197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160" y="4772025"/>
            <a:ext cx="3333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9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4A5-890B-477E-9F97-565C7E19D647}"/>
              </a:ext>
            </a:extLst>
          </p:cNvPr>
          <p:cNvSpPr>
            <a:spLocks noGrp="1"/>
          </p:cNvSpPr>
          <p:nvPr>
            <p:ph type="title"/>
          </p:nvPr>
        </p:nvSpPr>
        <p:spPr/>
        <p:txBody>
          <a:bodyPr>
            <a:normAutofit fontScale="90000"/>
          </a:bodyPr>
          <a:lstStyle/>
          <a:p>
            <a:r>
              <a:rPr lang="en-US" dirty="0"/>
              <a:t>OPIATE TOXIDROME</a:t>
            </a:r>
            <a:br>
              <a:rPr lang="en-US" dirty="0"/>
            </a:br>
            <a:r>
              <a:rPr lang="en-US" sz="2200" dirty="0"/>
              <a:t>MORPHINE, HYDROCODONE, CODEINE, HYDROMORPHONE, FENTANYL, PROPOXYPHENE, TRAMADOL, METHADONE</a:t>
            </a: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1F9C5B45-8C98-4061-AD71-8B958A6B9DA0}"/>
              </a:ext>
            </a:extLst>
          </p:cNvPr>
          <p:cNvSpPr>
            <a:spLocks noGrp="1"/>
          </p:cNvSpPr>
          <p:nvPr>
            <p:ph idx="1"/>
          </p:nvPr>
        </p:nvSpPr>
        <p:spPr/>
        <p:txBody>
          <a:bodyPr/>
          <a:lstStyle/>
          <a:p>
            <a:pPr fontAlgn="base"/>
            <a:r>
              <a:rPr lang="en-US" dirty="0"/>
              <a:t>Lethargy</a:t>
            </a:r>
          </a:p>
          <a:p>
            <a:pPr fontAlgn="base"/>
            <a:r>
              <a:rPr lang="en-US" dirty="0"/>
              <a:t>Hypothermia</a:t>
            </a:r>
          </a:p>
          <a:p>
            <a:pPr fontAlgn="base"/>
            <a:r>
              <a:rPr lang="en-US" dirty="0"/>
              <a:t>Respiratory Depression</a:t>
            </a:r>
          </a:p>
          <a:p>
            <a:pPr fontAlgn="base"/>
            <a:r>
              <a:rPr lang="en-US" dirty="0"/>
              <a:t>Bradycardia and Hypotension</a:t>
            </a:r>
          </a:p>
          <a:p>
            <a:pPr fontAlgn="base"/>
            <a:r>
              <a:rPr lang="en-US" dirty="0"/>
              <a:t>Miosis</a:t>
            </a:r>
          </a:p>
          <a:p>
            <a:pPr fontAlgn="base"/>
            <a:r>
              <a:rPr lang="en-US" dirty="0"/>
              <a:t>Decreased Bowel Sounds</a:t>
            </a:r>
          </a:p>
          <a:p>
            <a:pPr lvl="1" fontAlgn="base"/>
            <a:r>
              <a:rPr lang="en-US" dirty="0"/>
              <a:t>Miosis and a respiratory rate of 12 breaths/min are both sensitive (88% and 80%, respectively) and specific (90% and 95%, respectively) for predicting a response to naloxone. </a:t>
            </a:r>
          </a:p>
          <a:p>
            <a:endParaRPr lang="en-US" dirty="0"/>
          </a:p>
        </p:txBody>
      </p:sp>
    </p:spTree>
    <p:extLst>
      <p:ext uri="{BB962C8B-B14F-4D97-AF65-F5344CB8AC3E}">
        <p14:creationId xmlns:p14="http://schemas.microsoft.com/office/powerpoint/2010/main" val="333117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B4AA-E02F-464A-88CB-5325C16A0647}"/>
              </a:ext>
            </a:extLst>
          </p:cNvPr>
          <p:cNvSpPr>
            <a:spLocks noGrp="1"/>
          </p:cNvSpPr>
          <p:nvPr>
            <p:ph type="title"/>
          </p:nvPr>
        </p:nvSpPr>
        <p:spPr/>
        <p:txBody>
          <a:bodyPr/>
          <a:lstStyle/>
          <a:p>
            <a:r>
              <a:rPr lang="en-US" dirty="0"/>
              <a:t>Opiate toxidrome</a:t>
            </a:r>
          </a:p>
        </p:txBody>
      </p:sp>
      <p:sp>
        <p:nvSpPr>
          <p:cNvPr id="3" name="Content Placeholder 2">
            <a:extLst>
              <a:ext uri="{FF2B5EF4-FFF2-40B4-BE49-F238E27FC236}">
                <a16:creationId xmlns:a16="http://schemas.microsoft.com/office/drawing/2014/main" id="{547DC2AB-7EFD-4542-B1AD-EA8985A7A537}"/>
              </a:ext>
            </a:extLst>
          </p:cNvPr>
          <p:cNvSpPr>
            <a:spLocks noGrp="1"/>
          </p:cNvSpPr>
          <p:nvPr>
            <p:ph sz="half" idx="1"/>
          </p:nvPr>
        </p:nvSpPr>
        <p:spPr/>
        <p:txBody>
          <a:bodyPr>
            <a:normAutofit lnSpcReduction="10000"/>
          </a:bodyPr>
          <a:lstStyle/>
          <a:p>
            <a:pPr fontAlgn="base"/>
            <a:r>
              <a:rPr lang="en-US" dirty="0"/>
              <a:t>Altered mental status with depressed respiratory function</a:t>
            </a:r>
          </a:p>
          <a:p>
            <a:pPr fontAlgn="base"/>
            <a:r>
              <a:rPr lang="en-US" dirty="0"/>
              <a:t>Seizures:  meperidine, propoxyphene, and tramadol</a:t>
            </a:r>
          </a:p>
          <a:p>
            <a:pPr fontAlgn="base"/>
            <a:r>
              <a:rPr lang="en-US" dirty="0"/>
              <a:t>QRS Prolongation:  propoxyphene</a:t>
            </a:r>
          </a:p>
          <a:p>
            <a:pPr lvl="1" fontAlgn="base"/>
            <a:r>
              <a:rPr lang="en-US" dirty="0"/>
              <a:t>sodium channel blockade</a:t>
            </a:r>
          </a:p>
          <a:p>
            <a:pPr fontAlgn="base"/>
            <a:r>
              <a:rPr lang="en-US" dirty="0"/>
              <a:t>QT Prolongation:  methadone</a:t>
            </a:r>
          </a:p>
          <a:p>
            <a:pPr lvl="1" fontAlgn="base"/>
            <a:r>
              <a:rPr lang="en-US" dirty="0"/>
              <a:t>potassium efflux blockade</a:t>
            </a:r>
          </a:p>
          <a:p>
            <a:pPr fontAlgn="base"/>
            <a:r>
              <a:rPr lang="en-US" dirty="0"/>
              <a:t>Chest Wall Rigidity:  fentanyl (rapid infusion)</a:t>
            </a:r>
          </a:p>
          <a:p>
            <a:endParaRPr lang="en-US" dirty="0"/>
          </a:p>
        </p:txBody>
      </p:sp>
      <p:sp>
        <p:nvSpPr>
          <p:cNvPr id="4" name="Content Placeholder 3">
            <a:extLst>
              <a:ext uri="{FF2B5EF4-FFF2-40B4-BE49-F238E27FC236}">
                <a16:creationId xmlns:a16="http://schemas.microsoft.com/office/drawing/2014/main" id="{A45B296C-D27C-404F-866A-A897E545DB68}"/>
              </a:ext>
            </a:extLst>
          </p:cNvPr>
          <p:cNvSpPr>
            <a:spLocks noGrp="1"/>
          </p:cNvSpPr>
          <p:nvPr>
            <p:ph sz="half" idx="2"/>
          </p:nvPr>
        </p:nvSpPr>
        <p:spPr/>
        <p:txBody>
          <a:bodyPr>
            <a:normAutofit lnSpcReduction="10000"/>
          </a:bodyPr>
          <a:lstStyle/>
          <a:p>
            <a:r>
              <a:rPr lang="en-US" dirty="0"/>
              <a:t>Protect the airway</a:t>
            </a:r>
          </a:p>
          <a:p>
            <a:r>
              <a:rPr lang="en-US" dirty="0"/>
              <a:t>Naloxone:  0.2-0.4mg – escalate to 2 to 10mg if necessary</a:t>
            </a:r>
          </a:p>
          <a:p>
            <a:pPr lvl="1"/>
            <a:r>
              <a:rPr lang="en-US" dirty="0"/>
              <a:t>Half-life ~2 hours</a:t>
            </a:r>
          </a:p>
          <a:p>
            <a:pPr lvl="1"/>
            <a:r>
              <a:rPr lang="en-US" dirty="0"/>
              <a:t>Consider </a:t>
            </a:r>
            <a:r>
              <a:rPr lang="en-US" dirty="0" err="1"/>
              <a:t>gtt</a:t>
            </a:r>
            <a:endParaRPr lang="en-US" dirty="0"/>
          </a:p>
          <a:p>
            <a:r>
              <a:rPr lang="en-US" dirty="0"/>
              <a:t>Consider sodium bicarb and benzo’s depending on presentation (seizures, </a:t>
            </a:r>
            <a:r>
              <a:rPr lang="en-US" dirty="0" err="1"/>
              <a:t>abnl</a:t>
            </a:r>
            <a:r>
              <a:rPr lang="en-US" dirty="0"/>
              <a:t> intervals on EKG, </a:t>
            </a:r>
            <a:r>
              <a:rPr lang="en-US" dirty="0" err="1"/>
              <a:t>etc</a:t>
            </a:r>
            <a:r>
              <a:rPr lang="en-US" dirty="0"/>
              <a:t>)</a:t>
            </a:r>
          </a:p>
        </p:txBody>
      </p:sp>
    </p:spTree>
    <p:extLst>
      <p:ext uri="{BB962C8B-B14F-4D97-AF65-F5344CB8AC3E}">
        <p14:creationId xmlns:p14="http://schemas.microsoft.com/office/powerpoint/2010/main" val="373554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E4C5-3000-4957-8D78-4EC4723EC745}"/>
              </a:ext>
            </a:extLst>
          </p:cNvPr>
          <p:cNvSpPr>
            <a:spLocks noGrp="1"/>
          </p:cNvSpPr>
          <p:nvPr>
            <p:ph type="title"/>
          </p:nvPr>
        </p:nvSpPr>
        <p:spPr/>
        <p:txBody>
          <a:bodyPr/>
          <a:lstStyle/>
          <a:p>
            <a:r>
              <a:rPr lang="en-US" dirty="0"/>
              <a:t>Opiate withdrawal</a:t>
            </a:r>
          </a:p>
        </p:txBody>
      </p:sp>
      <p:sp>
        <p:nvSpPr>
          <p:cNvPr id="3" name="Content Placeholder 2">
            <a:extLst>
              <a:ext uri="{FF2B5EF4-FFF2-40B4-BE49-F238E27FC236}">
                <a16:creationId xmlns:a16="http://schemas.microsoft.com/office/drawing/2014/main" id="{F95FCCAA-0DBB-415E-B939-212EA2CF4E92}"/>
              </a:ext>
            </a:extLst>
          </p:cNvPr>
          <p:cNvSpPr>
            <a:spLocks noGrp="1"/>
          </p:cNvSpPr>
          <p:nvPr>
            <p:ph sz="half" idx="1"/>
          </p:nvPr>
        </p:nvSpPr>
        <p:spPr/>
        <p:txBody>
          <a:bodyPr>
            <a:normAutofit/>
          </a:bodyPr>
          <a:lstStyle/>
          <a:p>
            <a:pPr fontAlgn="base"/>
            <a:r>
              <a:rPr lang="en-US" dirty="0"/>
              <a:t>Restlessness</a:t>
            </a:r>
          </a:p>
          <a:p>
            <a:pPr fontAlgn="base"/>
            <a:r>
              <a:rPr lang="en-US" dirty="0"/>
              <a:t>Mydriasis</a:t>
            </a:r>
          </a:p>
          <a:p>
            <a:pPr fontAlgn="base"/>
            <a:r>
              <a:rPr lang="en-US" dirty="0"/>
              <a:t>Lacrimation</a:t>
            </a:r>
          </a:p>
          <a:p>
            <a:pPr fontAlgn="base"/>
            <a:r>
              <a:rPr lang="en-US" dirty="0"/>
              <a:t>Yawning</a:t>
            </a:r>
          </a:p>
          <a:p>
            <a:pPr fontAlgn="base"/>
            <a:r>
              <a:rPr lang="en-US" dirty="0"/>
              <a:t>Insomnia</a:t>
            </a:r>
          </a:p>
          <a:p>
            <a:pPr fontAlgn="base"/>
            <a:r>
              <a:rPr lang="en-US" dirty="0"/>
              <a:t>N/V/D</a:t>
            </a:r>
          </a:p>
          <a:p>
            <a:pPr fontAlgn="base"/>
            <a:r>
              <a:rPr lang="en-US" dirty="0"/>
              <a:t>Muscle Cramps (including smooth muscle of intestine)</a:t>
            </a:r>
          </a:p>
        </p:txBody>
      </p:sp>
      <p:sp>
        <p:nvSpPr>
          <p:cNvPr id="7" name="Content Placeholder 6">
            <a:extLst>
              <a:ext uri="{FF2B5EF4-FFF2-40B4-BE49-F238E27FC236}">
                <a16:creationId xmlns:a16="http://schemas.microsoft.com/office/drawing/2014/main" id="{485D21CF-4A13-4761-B568-60D2472520AC}"/>
              </a:ext>
            </a:extLst>
          </p:cNvPr>
          <p:cNvSpPr>
            <a:spLocks noGrp="1"/>
          </p:cNvSpPr>
          <p:nvPr>
            <p:ph sz="half" idx="2"/>
          </p:nvPr>
        </p:nvSpPr>
        <p:spPr/>
        <p:txBody>
          <a:bodyPr/>
          <a:lstStyle/>
          <a:p>
            <a:r>
              <a:rPr lang="en-US" dirty="0"/>
              <a:t>Clonidine (anxiety)</a:t>
            </a:r>
          </a:p>
          <a:p>
            <a:r>
              <a:rPr lang="en-US" dirty="0"/>
              <a:t>Ibuprofen (myalgias)</a:t>
            </a:r>
          </a:p>
          <a:p>
            <a:r>
              <a:rPr lang="en-US" dirty="0"/>
              <a:t>Dicyclomine (</a:t>
            </a:r>
            <a:r>
              <a:rPr lang="en-US" dirty="0" err="1"/>
              <a:t>abd</a:t>
            </a:r>
            <a:r>
              <a:rPr lang="en-US" dirty="0"/>
              <a:t> cramps)</a:t>
            </a:r>
          </a:p>
          <a:p>
            <a:r>
              <a:rPr lang="en-US" dirty="0"/>
              <a:t>Ondansetron (emesis)</a:t>
            </a:r>
          </a:p>
          <a:p>
            <a:r>
              <a:rPr lang="en-US" dirty="0"/>
              <a:t>Consider methadone</a:t>
            </a:r>
          </a:p>
        </p:txBody>
      </p:sp>
    </p:spTree>
    <p:extLst>
      <p:ext uri="{BB962C8B-B14F-4D97-AF65-F5344CB8AC3E}">
        <p14:creationId xmlns:p14="http://schemas.microsoft.com/office/powerpoint/2010/main" val="386832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E61F57-DF8F-428E-8AAF-E393A79C627F}"/>
              </a:ext>
            </a:extLst>
          </p:cNvPr>
          <p:cNvSpPr>
            <a:spLocks noGrp="1"/>
          </p:cNvSpPr>
          <p:nvPr>
            <p:ph type="title"/>
          </p:nvPr>
        </p:nvSpPr>
        <p:spPr/>
        <p:txBody>
          <a:bodyPr/>
          <a:lstStyle/>
          <a:p>
            <a:r>
              <a:rPr lang="en-US" dirty="0"/>
              <a:t>Depressants</a:t>
            </a:r>
          </a:p>
        </p:txBody>
      </p:sp>
      <p:sp>
        <p:nvSpPr>
          <p:cNvPr id="6" name="Content Placeholder 5">
            <a:extLst>
              <a:ext uri="{FF2B5EF4-FFF2-40B4-BE49-F238E27FC236}">
                <a16:creationId xmlns:a16="http://schemas.microsoft.com/office/drawing/2014/main" id="{76E2F0EA-78D9-4F81-8939-FACE3E7A12D2}"/>
              </a:ext>
            </a:extLst>
          </p:cNvPr>
          <p:cNvSpPr>
            <a:spLocks noGrp="1"/>
          </p:cNvSpPr>
          <p:nvPr>
            <p:ph idx="1"/>
          </p:nvPr>
        </p:nvSpPr>
        <p:spPr/>
        <p:txBody>
          <a:bodyPr/>
          <a:lstStyle/>
          <a:p>
            <a:pPr fontAlgn="base"/>
            <a:r>
              <a:rPr lang="en-US" dirty="0"/>
              <a:t>Barbs, Benzos, Downers, Georgia Home Boy, GHB, Grievous Bodily Harm, Liquid X, Nerve Pills, </a:t>
            </a:r>
            <a:r>
              <a:rPr lang="en-US" dirty="0" err="1"/>
              <a:t>Phennies</a:t>
            </a:r>
            <a:r>
              <a:rPr lang="en-US" dirty="0"/>
              <a:t>, R2, Reds, Roofies, </a:t>
            </a:r>
            <a:r>
              <a:rPr lang="en-US" dirty="0" err="1"/>
              <a:t>Rophies</a:t>
            </a:r>
            <a:r>
              <a:rPr lang="en-US" dirty="0"/>
              <a:t>, </a:t>
            </a:r>
            <a:r>
              <a:rPr lang="en-US" dirty="0" err="1"/>
              <a:t>Tranks</a:t>
            </a:r>
            <a:r>
              <a:rPr lang="en-US" dirty="0"/>
              <a:t>, and Yellows</a:t>
            </a:r>
          </a:p>
          <a:p>
            <a:pPr fontAlgn="base"/>
            <a:r>
              <a:rPr lang="en-US" dirty="0"/>
              <a:t>Pills, syrups, and injectable liquids</a:t>
            </a:r>
          </a:p>
          <a:p>
            <a:pPr fontAlgn="base"/>
            <a:r>
              <a:rPr lang="en-US" dirty="0"/>
              <a:t>Euphoria</a:t>
            </a:r>
          </a:p>
          <a:p>
            <a:pPr fontAlgn="base"/>
            <a:r>
              <a:rPr lang="en-US" dirty="0"/>
              <a:t>Misused to facilitate sexual assault</a:t>
            </a:r>
          </a:p>
          <a:p>
            <a:endParaRPr lang="en-US" dirty="0"/>
          </a:p>
        </p:txBody>
      </p:sp>
      <p:pic>
        <p:nvPicPr>
          <p:cNvPr id="6146" name="Picture 2" descr="https://edc2.healthtap.com/ht-staging/user_answer/avatars/354329/large/open-uri20120813-9919-d1t1is.jpeg?1386556999">
            <a:extLst>
              <a:ext uri="{FF2B5EF4-FFF2-40B4-BE49-F238E27FC236}">
                <a16:creationId xmlns:a16="http://schemas.microsoft.com/office/drawing/2014/main" id="{314FDB97-E55A-477B-809A-D994D0B69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794" y="3920490"/>
            <a:ext cx="2646405" cy="293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6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3F6A-F743-449B-AF93-9D0729B2002B}"/>
              </a:ext>
            </a:extLst>
          </p:cNvPr>
          <p:cNvSpPr>
            <a:spLocks noGrp="1"/>
          </p:cNvSpPr>
          <p:nvPr>
            <p:ph type="title"/>
          </p:nvPr>
        </p:nvSpPr>
        <p:spPr/>
        <p:txBody>
          <a:bodyPr>
            <a:normAutofit/>
          </a:bodyPr>
          <a:lstStyle/>
          <a:p>
            <a:r>
              <a:rPr lang="en-US" dirty="0"/>
              <a:t>Sedative hypnotic syndrome</a:t>
            </a:r>
            <a:br>
              <a:rPr lang="en-US" dirty="0"/>
            </a:br>
            <a:r>
              <a:rPr lang="en-US" sz="2700" dirty="0"/>
              <a:t>BARBITUATES, BENZODIAZEPINES, GHB, ETOH</a:t>
            </a:r>
          </a:p>
        </p:txBody>
      </p:sp>
      <p:sp>
        <p:nvSpPr>
          <p:cNvPr id="4" name="Content Placeholder 3">
            <a:extLst>
              <a:ext uri="{FF2B5EF4-FFF2-40B4-BE49-F238E27FC236}">
                <a16:creationId xmlns:a16="http://schemas.microsoft.com/office/drawing/2014/main" id="{F5EDEB68-F504-479B-946B-7F1462902670}"/>
              </a:ext>
            </a:extLst>
          </p:cNvPr>
          <p:cNvSpPr>
            <a:spLocks noGrp="1"/>
          </p:cNvSpPr>
          <p:nvPr>
            <p:ph sz="half" idx="1"/>
          </p:nvPr>
        </p:nvSpPr>
        <p:spPr/>
        <p:txBody>
          <a:bodyPr/>
          <a:lstStyle/>
          <a:p>
            <a:pPr fontAlgn="base"/>
            <a:r>
              <a:rPr lang="en-US" dirty="0"/>
              <a:t>Lethargy</a:t>
            </a:r>
          </a:p>
          <a:p>
            <a:pPr lvl="1" fontAlgn="base"/>
            <a:r>
              <a:rPr lang="en-US" dirty="0"/>
              <a:t>via binding at postsynaptic g -aminobutyric acid type A channels , thereby promoting chloride influx and neuronal hyperpolarization</a:t>
            </a:r>
          </a:p>
          <a:p>
            <a:pPr fontAlgn="base"/>
            <a:r>
              <a:rPr lang="en-US" dirty="0"/>
              <a:t>Respiratory Depression</a:t>
            </a:r>
          </a:p>
          <a:p>
            <a:pPr fontAlgn="base"/>
            <a:r>
              <a:rPr lang="en-US" dirty="0"/>
              <a:t>Hypothermia</a:t>
            </a:r>
          </a:p>
          <a:p>
            <a:pPr fontAlgn="base"/>
            <a:r>
              <a:rPr lang="en-US" dirty="0"/>
              <a:t>CNS depression is enhanced</a:t>
            </a:r>
          </a:p>
          <a:p>
            <a:endParaRPr lang="en-US" dirty="0"/>
          </a:p>
        </p:txBody>
      </p:sp>
      <p:sp>
        <p:nvSpPr>
          <p:cNvPr id="5" name="Content Placeholder 4">
            <a:extLst>
              <a:ext uri="{FF2B5EF4-FFF2-40B4-BE49-F238E27FC236}">
                <a16:creationId xmlns:a16="http://schemas.microsoft.com/office/drawing/2014/main" id="{EBB9F996-0F81-41BA-B4F1-1A0876169384}"/>
              </a:ext>
            </a:extLst>
          </p:cNvPr>
          <p:cNvSpPr>
            <a:spLocks noGrp="1"/>
          </p:cNvSpPr>
          <p:nvPr>
            <p:ph sz="half" idx="2"/>
          </p:nvPr>
        </p:nvSpPr>
        <p:spPr/>
        <p:txBody>
          <a:bodyPr/>
          <a:lstStyle/>
          <a:p>
            <a:r>
              <a:rPr lang="en-US" dirty="0"/>
              <a:t>Protect the airway</a:t>
            </a:r>
          </a:p>
        </p:txBody>
      </p:sp>
    </p:spTree>
    <p:extLst>
      <p:ext uri="{BB962C8B-B14F-4D97-AF65-F5344CB8AC3E}">
        <p14:creationId xmlns:p14="http://schemas.microsoft.com/office/powerpoint/2010/main" val="287905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A157-C62E-469C-ADEF-73C5B9FD224B}"/>
              </a:ext>
            </a:extLst>
          </p:cNvPr>
          <p:cNvSpPr>
            <a:spLocks noGrp="1"/>
          </p:cNvSpPr>
          <p:nvPr>
            <p:ph type="ctrTitle"/>
          </p:nvPr>
        </p:nvSpPr>
        <p:spPr/>
        <p:txBody>
          <a:bodyPr/>
          <a:lstStyle/>
          <a:p>
            <a:r>
              <a:rPr lang="en-US" sz="4800" dirty="0"/>
              <a:t>“ALL THINGS ARE POISONS, FOR THERE IS NOTHING WITHOUT POISONOUS QUALITIES. IT IS ONLY THE DOSE WHICH MAKES A THING POISON.”</a:t>
            </a:r>
            <a:br>
              <a:rPr lang="en-US" sz="4800" dirty="0"/>
            </a:br>
            <a:r>
              <a:rPr lang="en-US" sz="4800" dirty="0"/>
              <a:t/>
            </a:r>
            <a:br>
              <a:rPr lang="en-US" sz="4800" dirty="0"/>
            </a:br>
            <a:endParaRPr lang="en-US" sz="4800" dirty="0"/>
          </a:p>
        </p:txBody>
      </p:sp>
      <p:sp>
        <p:nvSpPr>
          <p:cNvPr id="3" name="Subtitle 2">
            <a:extLst>
              <a:ext uri="{FF2B5EF4-FFF2-40B4-BE49-F238E27FC236}">
                <a16:creationId xmlns:a16="http://schemas.microsoft.com/office/drawing/2014/main" id="{8F23C813-AA0B-448D-A8E1-1DD9F2308882}"/>
              </a:ext>
            </a:extLst>
          </p:cNvPr>
          <p:cNvSpPr>
            <a:spLocks noGrp="1"/>
          </p:cNvSpPr>
          <p:nvPr>
            <p:ph type="subTitle" idx="1"/>
          </p:nvPr>
        </p:nvSpPr>
        <p:spPr>
          <a:xfrm>
            <a:off x="2073313" y="4567491"/>
            <a:ext cx="8045373" cy="742279"/>
          </a:xfrm>
        </p:spPr>
        <p:txBody>
          <a:bodyPr>
            <a:normAutofit/>
          </a:bodyPr>
          <a:lstStyle/>
          <a:p>
            <a:r>
              <a:rPr lang="en-US" dirty="0"/>
              <a:t>― </a:t>
            </a:r>
            <a:r>
              <a:rPr lang="en-US" u="sng" dirty="0">
                <a:hlinkClick r:id="rId2"/>
              </a:rPr>
              <a:t>PARACELSUS</a:t>
            </a:r>
            <a:endParaRPr lang="en-US" dirty="0"/>
          </a:p>
        </p:txBody>
      </p:sp>
    </p:spTree>
    <p:extLst>
      <p:ext uri="{BB962C8B-B14F-4D97-AF65-F5344CB8AC3E}">
        <p14:creationId xmlns:p14="http://schemas.microsoft.com/office/powerpoint/2010/main" val="100466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C592-0568-4052-AA7E-812EEA656FAF}"/>
              </a:ext>
            </a:extLst>
          </p:cNvPr>
          <p:cNvSpPr>
            <a:spLocks noGrp="1"/>
          </p:cNvSpPr>
          <p:nvPr>
            <p:ph type="title"/>
          </p:nvPr>
        </p:nvSpPr>
        <p:spPr/>
        <p:txBody>
          <a:bodyPr/>
          <a:lstStyle/>
          <a:p>
            <a:r>
              <a:rPr lang="en-US" dirty="0"/>
              <a:t>Sedative hypnotic syndrome</a:t>
            </a:r>
          </a:p>
        </p:txBody>
      </p:sp>
      <p:sp>
        <p:nvSpPr>
          <p:cNvPr id="3" name="Content Placeholder 2">
            <a:extLst>
              <a:ext uri="{FF2B5EF4-FFF2-40B4-BE49-F238E27FC236}">
                <a16:creationId xmlns:a16="http://schemas.microsoft.com/office/drawing/2014/main" id="{A11911F3-BBBF-405B-9973-379D518E77B0}"/>
              </a:ext>
            </a:extLst>
          </p:cNvPr>
          <p:cNvSpPr>
            <a:spLocks noGrp="1"/>
          </p:cNvSpPr>
          <p:nvPr>
            <p:ph sz="half" idx="1"/>
          </p:nvPr>
        </p:nvSpPr>
        <p:spPr/>
        <p:txBody>
          <a:bodyPr/>
          <a:lstStyle/>
          <a:p>
            <a:pPr fontAlgn="base"/>
            <a:r>
              <a:rPr lang="en-US" dirty="0"/>
              <a:t>Baclofen</a:t>
            </a:r>
          </a:p>
          <a:p>
            <a:pPr lvl="1" fontAlgn="base"/>
            <a:r>
              <a:rPr lang="en-US" dirty="0"/>
              <a:t>Hypothermia, hypotension, bradycardia, coma, seizures</a:t>
            </a:r>
          </a:p>
          <a:p>
            <a:pPr fontAlgn="base"/>
            <a:r>
              <a:rPr lang="en-US" dirty="0"/>
              <a:t>Ƴ-Hydroxybutyrate</a:t>
            </a:r>
          </a:p>
          <a:p>
            <a:pPr lvl="1" fontAlgn="base"/>
            <a:r>
              <a:rPr lang="en-US" dirty="0"/>
              <a:t>CNS depression and respiratory failure</a:t>
            </a:r>
          </a:p>
          <a:p>
            <a:pPr fontAlgn="base"/>
            <a:r>
              <a:rPr lang="en-US" dirty="0"/>
              <a:t>Carisoprodol</a:t>
            </a:r>
          </a:p>
          <a:p>
            <a:pPr lvl="1" fontAlgn="base"/>
            <a:r>
              <a:rPr lang="en-US" dirty="0"/>
              <a:t>Coma and </a:t>
            </a:r>
            <a:r>
              <a:rPr lang="en-US" dirty="0" err="1"/>
              <a:t>myocolonus</a:t>
            </a:r>
            <a:endParaRPr lang="en-US" dirty="0"/>
          </a:p>
          <a:p>
            <a:endParaRPr lang="en-US" dirty="0"/>
          </a:p>
        </p:txBody>
      </p:sp>
      <p:sp>
        <p:nvSpPr>
          <p:cNvPr id="4" name="Content Placeholder 3">
            <a:extLst>
              <a:ext uri="{FF2B5EF4-FFF2-40B4-BE49-F238E27FC236}">
                <a16:creationId xmlns:a16="http://schemas.microsoft.com/office/drawing/2014/main" id="{4D79B21F-3570-4462-8D5F-830FDEE0CC20}"/>
              </a:ext>
            </a:extLst>
          </p:cNvPr>
          <p:cNvSpPr>
            <a:spLocks noGrp="1"/>
          </p:cNvSpPr>
          <p:nvPr>
            <p:ph sz="half" idx="2"/>
          </p:nvPr>
        </p:nvSpPr>
        <p:spPr/>
        <p:txBody>
          <a:bodyPr/>
          <a:lstStyle/>
          <a:p>
            <a:r>
              <a:rPr lang="en-US" dirty="0"/>
              <a:t>Protect the airway</a:t>
            </a:r>
          </a:p>
          <a:p>
            <a:r>
              <a:rPr lang="en-US" dirty="0"/>
              <a:t>Benzodiazepines for seizures</a:t>
            </a:r>
          </a:p>
        </p:txBody>
      </p:sp>
    </p:spTree>
    <p:extLst>
      <p:ext uri="{BB962C8B-B14F-4D97-AF65-F5344CB8AC3E}">
        <p14:creationId xmlns:p14="http://schemas.microsoft.com/office/powerpoint/2010/main" val="217732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A23D-11A9-499E-900C-511DCCEC4BFA}"/>
              </a:ext>
            </a:extLst>
          </p:cNvPr>
          <p:cNvSpPr>
            <a:spLocks noGrp="1"/>
          </p:cNvSpPr>
          <p:nvPr>
            <p:ph type="title"/>
          </p:nvPr>
        </p:nvSpPr>
        <p:spPr/>
        <p:txBody>
          <a:bodyPr/>
          <a:lstStyle/>
          <a:p>
            <a:r>
              <a:rPr lang="en-US" dirty="0"/>
              <a:t>Sedative hypnotic withdrawal</a:t>
            </a:r>
          </a:p>
        </p:txBody>
      </p:sp>
      <p:sp>
        <p:nvSpPr>
          <p:cNvPr id="3" name="Content Placeholder 2">
            <a:extLst>
              <a:ext uri="{FF2B5EF4-FFF2-40B4-BE49-F238E27FC236}">
                <a16:creationId xmlns:a16="http://schemas.microsoft.com/office/drawing/2014/main" id="{ADF4BCF0-61A6-44E0-B1AD-9E18D3D594BE}"/>
              </a:ext>
            </a:extLst>
          </p:cNvPr>
          <p:cNvSpPr>
            <a:spLocks noGrp="1"/>
          </p:cNvSpPr>
          <p:nvPr>
            <p:ph sz="half" idx="1"/>
          </p:nvPr>
        </p:nvSpPr>
        <p:spPr/>
        <p:txBody>
          <a:bodyPr/>
          <a:lstStyle/>
          <a:p>
            <a:pPr fontAlgn="base"/>
            <a:r>
              <a:rPr lang="en-US" dirty="0"/>
              <a:t>Tremors</a:t>
            </a:r>
          </a:p>
          <a:p>
            <a:pPr fontAlgn="base"/>
            <a:r>
              <a:rPr lang="en-US" dirty="0"/>
              <a:t>Hallucinations</a:t>
            </a:r>
          </a:p>
          <a:p>
            <a:pPr fontAlgn="base"/>
            <a:r>
              <a:rPr lang="en-US" dirty="0"/>
              <a:t>Agitation</a:t>
            </a:r>
          </a:p>
          <a:p>
            <a:pPr fontAlgn="base"/>
            <a:r>
              <a:rPr lang="en-US" dirty="0"/>
              <a:t>Confusion</a:t>
            </a:r>
          </a:p>
          <a:p>
            <a:pPr fontAlgn="base"/>
            <a:r>
              <a:rPr lang="en-US" dirty="0"/>
              <a:t>Autonomic overactivity</a:t>
            </a:r>
          </a:p>
          <a:p>
            <a:pPr fontAlgn="base"/>
            <a:r>
              <a:rPr lang="en-US" dirty="0"/>
              <a:t>Seizures</a:t>
            </a:r>
          </a:p>
          <a:p>
            <a:endParaRPr lang="en-US" dirty="0"/>
          </a:p>
        </p:txBody>
      </p:sp>
      <p:sp>
        <p:nvSpPr>
          <p:cNvPr id="4" name="Content Placeholder 3">
            <a:extLst>
              <a:ext uri="{FF2B5EF4-FFF2-40B4-BE49-F238E27FC236}">
                <a16:creationId xmlns:a16="http://schemas.microsoft.com/office/drawing/2014/main" id="{C0CF3B5A-6740-426C-B4FA-0DB5768C9FB5}"/>
              </a:ext>
            </a:extLst>
          </p:cNvPr>
          <p:cNvSpPr>
            <a:spLocks noGrp="1"/>
          </p:cNvSpPr>
          <p:nvPr>
            <p:ph sz="half" idx="2"/>
          </p:nvPr>
        </p:nvSpPr>
        <p:spPr/>
        <p:txBody>
          <a:bodyPr/>
          <a:lstStyle/>
          <a:p>
            <a:r>
              <a:rPr lang="en-US" dirty="0"/>
              <a:t>Benzodiazepines</a:t>
            </a:r>
          </a:p>
          <a:p>
            <a:r>
              <a:rPr lang="en-US" dirty="0"/>
              <a:t>Can consider beer</a:t>
            </a:r>
          </a:p>
          <a:p>
            <a:r>
              <a:rPr lang="en-US" dirty="0"/>
              <a:t>Supplement (decrease amt of benzo’s)</a:t>
            </a:r>
          </a:p>
          <a:p>
            <a:pPr lvl="1"/>
            <a:r>
              <a:rPr lang="en-US" dirty="0"/>
              <a:t>Dexmedetomidine</a:t>
            </a:r>
          </a:p>
          <a:p>
            <a:pPr lvl="1"/>
            <a:r>
              <a:rPr lang="en-US" dirty="0"/>
              <a:t>Gabapentin</a:t>
            </a:r>
          </a:p>
        </p:txBody>
      </p:sp>
    </p:spTree>
    <p:extLst>
      <p:ext uri="{BB962C8B-B14F-4D97-AF65-F5344CB8AC3E}">
        <p14:creationId xmlns:p14="http://schemas.microsoft.com/office/powerpoint/2010/main" val="198273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399D-D6F7-465B-B569-E1C680A079C0}"/>
              </a:ext>
            </a:extLst>
          </p:cNvPr>
          <p:cNvSpPr>
            <a:spLocks noGrp="1"/>
          </p:cNvSpPr>
          <p:nvPr>
            <p:ph type="title"/>
          </p:nvPr>
        </p:nvSpPr>
        <p:spPr/>
        <p:txBody>
          <a:bodyPr/>
          <a:lstStyle/>
          <a:p>
            <a:r>
              <a:rPr lang="en-US" dirty="0"/>
              <a:t>METHAMPHETAMINE</a:t>
            </a:r>
          </a:p>
        </p:txBody>
      </p:sp>
      <p:sp>
        <p:nvSpPr>
          <p:cNvPr id="5" name="Content Placeholder 4">
            <a:extLst>
              <a:ext uri="{FF2B5EF4-FFF2-40B4-BE49-F238E27FC236}">
                <a16:creationId xmlns:a16="http://schemas.microsoft.com/office/drawing/2014/main" id="{27FA01BF-9BF8-426F-8B1B-B7496F5E6FD4}"/>
              </a:ext>
            </a:extLst>
          </p:cNvPr>
          <p:cNvSpPr>
            <a:spLocks noGrp="1"/>
          </p:cNvSpPr>
          <p:nvPr>
            <p:ph idx="1"/>
          </p:nvPr>
        </p:nvSpPr>
        <p:spPr/>
        <p:txBody>
          <a:bodyPr>
            <a:normAutofit fontScale="92500" lnSpcReduction="20000"/>
          </a:bodyPr>
          <a:lstStyle/>
          <a:p>
            <a:pPr fontAlgn="base"/>
            <a:r>
              <a:rPr lang="en-US" dirty="0" err="1"/>
              <a:t>Batu</a:t>
            </a:r>
            <a:r>
              <a:rPr lang="en-US" dirty="0"/>
              <a:t>, Bikers Coffee, Black Beauties, Chalk, Chicken Feed, Crank, Crystal, Glass, Go-Fast, </a:t>
            </a:r>
            <a:r>
              <a:rPr lang="en-US" dirty="0" err="1"/>
              <a:t>Hiropon</a:t>
            </a:r>
            <a:r>
              <a:rPr lang="en-US" dirty="0"/>
              <a:t>, Ice, Meth, </a:t>
            </a:r>
            <a:r>
              <a:rPr lang="en-US" dirty="0" err="1"/>
              <a:t>Methlies</a:t>
            </a:r>
            <a:r>
              <a:rPr lang="en-US" dirty="0"/>
              <a:t> Quick, Poor Man’s Cocaine, </a:t>
            </a:r>
            <a:r>
              <a:rPr lang="en-US" dirty="0" err="1"/>
              <a:t>Shabu</a:t>
            </a:r>
            <a:r>
              <a:rPr lang="en-US" dirty="0"/>
              <a:t>, Shards, Speed, Stove Top, Tina, Trash, Tweak, Uppers, Ventana, </a:t>
            </a:r>
            <a:r>
              <a:rPr lang="en-US" dirty="0" err="1"/>
              <a:t>Vidrio</a:t>
            </a:r>
            <a:r>
              <a:rPr lang="en-US" dirty="0"/>
              <a:t>, </a:t>
            </a:r>
            <a:r>
              <a:rPr lang="en-US" dirty="0" err="1"/>
              <a:t>Yaba</a:t>
            </a:r>
            <a:r>
              <a:rPr lang="en-US" dirty="0"/>
              <a:t>, and Yellow Bam </a:t>
            </a:r>
          </a:p>
          <a:p>
            <a:pPr fontAlgn="base"/>
            <a:r>
              <a:rPr lang="en-US" dirty="0"/>
              <a:t>Pills, powder, rocks, and injectable liquids</a:t>
            </a:r>
          </a:p>
          <a:p>
            <a:pPr lvl="1" fontAlgn="base"/>
            <a:r>
              <a:rPr lang="en-US" dirty="0"/>
              <a:t>swallowed, smoked, sniffed, or injected</a:t>
            </a:r>
          </a:p>
          <a:p>
            <a:pPr fontAlgn="base"/>
            <a:r>
              <a:rPr lang="en-US" dirty="0"/>
              <a:t>Highly addictive</a:t>
            </a:r>
          </a:p>
          <a:p>
            <a:pPr fontAlgn="base"/>
            <a:r>
              <a:rPr lang="en-US" dirty="0"/>
              <a:t>Stimulant (CNS)</a:t>
            </a:r>
          </a:p>
          <a:p>
            <a:pPr fontAlgn="base"/>
            <a:r>
              <a:rPr lang="en-US" dirty="0"/>
              <a:t>Acute</a:t>
            </a:r>
          </a:p>
          <a:p>
            <a:pPr lvl="1" fontAlgn="base"/>
            <a:r>
              <a:rPr lang="en-US" dirty="0"/>
              <a:t>“rush” (thought to be from dopamine)</a:t>
            </a:r>
          </a:p>
          <a:p>
            <a:pPr fontAlgn="base"/>
            <a:r>
              <a:rPr lang="en-US" dirty="0"/>
              <a:t>Chronic</a:t>
            </a:r>
          </a:p>
          <a:p>
            <a:pPr lvl="1" fontAlgn="base"/>
            <a:r>
              <a:rPr lang="en-US" dirty="0"/>
              <a:t>Violence, anxiety, confusion, insomnia, psychosis</a:t>
            </a:r>
          </a:p>
          <a:p>
            <a:endParaRPr lang="en-US" dirty="0"/>
          </a:p>
        </p:txBody>
      </p:sp>
      <p:pic>
        <p:nvPicPr>
          <p:cNvPr id="7170" name="Picture 2" descr="https://upload.wikimedia.org/wikipedia/commons/2/2d/Crystal_Meth.jpg">
            <a:extLst>
              <a:ext uri="{FF2B5EF4-FFF2-40B4-BE49-F238E27FC236}">
                <a16:creationId xmlns:a16="http://schemas.microsoft.com/office/drawing/2014/main" id="{4210028B-2F98-4EB1-AE84-9E363223F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032" y="4392779"/>
            <a:ext cx="3288406" cy="246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8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137D-5C48-4C40-914B-57890E624446}"/>
              </a:ext>
            </a:extLst>
          </p:cNvPr>
          <p:cNvSpPr>
            <a:spLocks noGrp="1"/>
          </p:cNvSpPr>
          <p:nvPr>
            <p:ph type="title"/>
          </p:nvPr>
        </p:nvSpPr>
        <p:spPr/>
        <p:txBody>
          <a:bodyPr>
            <a:normAutofit/>
          </a:bodyPr>
          <a:lstStyle/>
          <a:p>
            <a:r>
              <a:rPr lang="en-US" dirty="0"/>
              <a:t>SYMPATHOMIMETIC TOXIDROME</a:t>
            </a:r>
            <a:br>
              <a:rPr lang="en-US" dirty="0"/>
            </a:br>
            <a:r>
              <a:rPr lang="en-US" sz="2200" dirty="0"/>
              <a:t>COCAINE, AMPHETAMINES, PCP, CAFFEINE, PSEUDOEPHEDRINE, METHYLPHENIDATE</a:t>
            </a:r>
          </a:p>
        </p:txBody>
      </p:sp>
      <p:sp>
        <p:nvSpPr>
          <p:cNvPr id="3" name="Content Placeholder 2">
            <a:extLst>
              <a:ext uri="{FF2B5EF4-FFF2-40B4-BE49-F238E27FC236}">
                <a16:creationId xmlns:a16="http://schemas.microsoft.com/office/drawing/2014/main" id="{1DFE0FFC-CEB1-480F-99CB-98FF06E0D433}"/>
              </a:ext>
            </a:extLst>
          </p:cNvPr>
          <p:cNvSpPr>
            <a:spLocks noGrp="1"/>
          </p:cNvSpPr>
          <p:nvPr>
            <p:ph sz="half" idx="1"/>
          </p:nvPr>
        </p:nvSpPr>
        <p:spPr/>
        <p:txBody>
          <a:bodyPr>
            <a:normAutofit fontScale="92500" lnSpcReduction="20000"/>
          </a:bodyPr>
          <a:lstStyle/>
          <a:p>
            <a:pPr fontAlgn="base"/>
            <a:r>
              <a:rPr lang="en-US" dirty="0"/>
              <a:t>Mydriasis</a:t>
            </a:r>
          </a:p>
          <a:p>
            <a:pPr fontAlgn="base"/>
            <a:r>
              <a:rPr lang="en-US" dirty="0"/>
              <a:t>Diaphoresis</a:t>
            </a:r>
          </a:p>
          <a:p>
            <a:pPr fontAlgn="base"/>
            <a:r>
              <a:rPr lang="en-US" dirty="0"/>
              <a:t>Hyperthermia</a:t>
            </a:r>
          </a:p>
          <a:p>
            <a:pPr lvl="1" fontAlgn="base"/>
            <a:r>
              <a:rPr lang="en-US" dirty="0"/>
              <a:t>Agitation &amp; muscular hyperactivity</a:t>
            </a:r>
          </a:p>
          <a:p>
            <a:pPr fontAlgn="base"/>
            <a:r>
              <a:rPr lang="en-US" dirty="0"/>
              <a:t>Tachycardia</a:t>
            </a:r>
          </a:p>
          <a:p>
            <a:pPr fontAlgn="base"/>
            <a:r>
              <a:rPr lang="en-US" dirty="0"/>
              <a:t>HTN</a:t>
            </a:r>
          </a:p>
          <a:p>
            <a:pPr fontAlgn="base"/>
            <a:r>
              <a:rPr lang="en-US" dirty="0"/>
              <a:t>Tachypnea</a:t>
            </a:r>
          </a:p>
          <a:p>
            <a:pPr fontAlgn="base"/>
            <a:r>
              <a:rPr lang="en-US" dirty="0" err="1"/>
              <a:t>Hypervigilence</a:t>
            </a:r>
            <a:endParaRPr lang="en-US" dirty="0"/>
          </a:p>
          <a:p>
            <a:pPr fontAlgn="base"/>
            <a:r>
              <a:rPr lang="en-US" dirty="0"/>
              <a:t>Psychosis</a:t>
            </a:r>
          </a:p>
          <a:p>
            <a:pPr fontAlgn="base"/>
            <a:r>
              <a:rPr lang="en-US" dirty="0"/>
              <a:t>Seizures</a:t>
            </a:r>
          </a:p>
          <a:p>
            <a:endParaRPr lang="en-US" dirty="0"/>
          </a:p>
        </p:txBody>
      </p:sp>
      <p:sp>
        <p:nvSpPr>
          <p:cNvPr id="4" name="Content Placeholder 3">
            <a:extLst>
              <a:ext uri="{FF2B5EF4-FFF2-40B4-BE49-F238E27FC236}">
                <a16:creationId xmlns:a16="http://schemas.microsoft.com/office/drawing/2014/main" id="{294F5E31-843D-4F90-8B86-54C78A92BF61}"/>
              </a:ext>
            </a:extLst>
          </p:cNvPr>
          <p:cNvSpPr>
            <a:spLocks noGrp="1"/>
          </p:cNvSpPr>
          <p:nvPr>
            <p:ph sz="half" idx="2"/>
          </p:nvPr>
        </p:nvSpPr>
        <p:spPr/>
        <p:txBody>
          <a:bodyPr/>
          <a:lstStyle/>
          <a:p>
            <a:pPr fontAlgn="base"/>
            <a:r>
              <a:rPr lang="en-US" dirty="0"/>
              <a:t>Cocaine toxicity responds well to benzodiazepines</a:t>
            </a:r>
          </a:p>
          <a:p>
            <a:pPr lvl="1" fontAlgn="base"/>
            <a:r>
              <a:rPr lang="en-US" dirty="0"/>
              <a:t>Amphetamines are hit or miss</a:t>
            </a:r>
          </a:p>
          <a:p>
            <a:endParaRPr lang="en-US" dirty="0"/>
          </a:p>
        </p:txBody>
      </p:sp>
    </p:spTree>
    <p:extLst>
      <p:ext uri="{BB962C8B-B14F-4D97-AF65-F5344CB8AC3E}">
        <p14:creationId xmlns:p14="http://schemas.microsoft.com/office/powerpoint/2010/main" val="201274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A03A-9781-49AE-882D-A81477B5E9D6}"/>
              </a:ext>
            </a:extLst>
          </p:cNvPr>
          <p:cNvSpPr>
            <a:spLocks noGrp="1"/>
          </p:cNvSpPr>
          <p:nvPr>
            <p:ph type="title"/>
          </p:nvPr>
        </p:nvSpPr>
        <p:spPr/>
        <p:txBody>
          <a:bodyPr/>
          <a:lstStyle/>
          <a:p>
            <a:r>
              <a:rPr lang="en-US" dirty="0"/>
              <a:t>HALLUCINOGENS</a:t>
            </a:r>
          </a:p>
        </p:txBody>
      </p:sp>
      <p:sp>
        <p:nvSpPr>
          <p:cNvPr id="5" name="Content Placeholder 4">
            <a:extLst>
              <a:ext uri="{FF2B5EF4-FFF2-40B4-BE49-F238E27FC236}">
                <a16:creationId xmlns:a16="http://schemas.microsoft.com/office/drawing/2014/main" id="{64B881FF-2E1D-427D-8EB0-71C805C157D1}"/>
              </a:ext>
            </a:extLst>
          </p:cNvPr>
          <p:cNvSpPr>
            <a:spLocks noGrp="1"/>
          </p:cNvSpPr>
          <p:nvPr>
            <p:ph idx="1"/>
          </p:nvPr>
        </p:nvSpPr>
        <p:spPr>
          <a:xfrm>
            <a:off x="1251678" y="2286001"/>
            <a:ext cx="10178322" cy="4411979"/>
          </a:xfrm>
        </p:spPr>
        <p:txBody>
          <a:bodyPr>
            <a:normAutofit fontScale="85000" lnSpcReduction="10000"/>
          </a:bodyPr>
          <a:lstStyle/>
          <a:p>
            <a:pPr fontAlgn="base"/>
            <a:r>
              <a:rPr lang="en-US" dirty="0"/>
              <a:t>Acid, Blotter, Blotter Acid, Cubes, Doses, Fry, Mind Candy, Mushrooms, Shrooms, Special K, STP, X, and XTC</a:t>
            </a:r>
          </a:p>
          <a:p>
            <a:pPr lvl="1" fontAlgn="base"/>
            <a:r>
              <a:rPr lang="en-US" dirty="0"/>
              <a:t>Ecstasy is sold in colorful pill form</a:t>
            </a:r>
          </a:p>
          <a:p>
            <a:pPr lvl="1" fontAlgn="base"/>
            <a:r>
              <a:rPr lang="en-US" dirty="0"/>
              <a:t>LSD is sold in the form of impregnated paper (blotter acid), typically imprinted with colorful graphic designs.</a:t>
            </a:r>
          </a:p>
          <a:p>
            <a:pPr lvl="1" fontAlgn="base"/>
            <a:r>
              <a:rPr lang="en-US" dirty="0"/>
              <a:t>Synthetic THC is also called K2 or Spice</a:t>
            </a:r>
          </a:p>
          <a:p>
            <a:pPr fontAlgn="base"/>
            <a:r>
              <a:rPr lang="en-US" dirty="0"/>
              <a:t>Deaths exclusively from acute overdose of LSD, magic mushrooms, and mescaline are extremely rare. Deaths generally occur due to suicide, accidents, and dangerous behavior, or due to the person inadvertently eating poisonous plant material.  Synthetic THC however has been associated with MI and Renal Failure</a:t>
            </a:r>
          </a:p>
          <a:p>
            <a:pPr fontAlgn="base"/>
            <a:r>
              <a:rPr lang="en-US" dirty="0"/>
              <a:t>Perceptual Distortions</a:t>
            </a:r>
          </a:p>
          <a:p>
            <a:pPr lvl="1" fontAlgn="base"/>
            <a:r>
              <a:rPr lang="en-US" dirty="0"/>
              <a:t>Time and Space</a:t>
            </a:r>
          </a:p>
          <a:p>
            <a:pPr lvl="1" fontAlgn="base"/>
            <a:r>
              <a:rPr lang="en-US" dirty="0"/>
              <a:t>Colors seem to change and take on new significance</a:t>
            </a:r>
          </a:p>
          <a:p>
            <a:pPr lvl="1" fontAlgn="base"/>
            <a:r>
              <a:rPr lang="en-US" dirty="0"/>
              <a:t>Weeks or even months after some hallucinogens have been taken, the user may experience flashbacks — fragmentary recurrences of certain aspects of the drug experience in the absence of actually taking the drug. </a:t>
            </a:r>
          </a:p>
          <a:p>
            <a:endParaRPr lang="en-US" dirty="0"/>
          </a:p>
        </p:txBody>
      </p:sp>
      <p:pic>
        <p:nvPicPr>
          <p:cNvPr id="8194" name="Picture 2" descr="http://www.wakingtimes.com/wp-content/uploads/2014/12/rosyglasses.jpg">
            <a:extLst>
              <a:ext uri="{FF2B5EF4-FFF2-40B4-BE49-F238E27FC236}">
                <a16:creationId xmlns:a16="http://schemas.microsoft.com/office/drawing/2014/main" id="{621267AA-AF2F-4246-89F0-1DBD4E2EE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319" y="-29099"/>
            <a:ext cx="2388881" cy="149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1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6E681C-5B54-4EB2-9E52-A0D562D4E41A}"/>
              </a:ext>
            </a:extLst>
          </p:cNvPr>
          <p:cNvSpPr>
            <a:spLocks noGrp="1"/>
          </p:cNvSpPr>
          <p:nvPr>
            <p:ph type="title"/>
          </p:nvPr>
        </p:nvSpPr>
        <p:spPr/>
        <p:txBody>
          <a:bodyPr/>
          <a:lstStyle/>
          <a:p>
            <a:r>
              <a:rPr lang="en-US" dirty="0"/>
              <a:t>hallucinogens</a:t>
            </a:r>
          </a:p>
        </p:txBody>
      </p:sp>
      <p:sp>
        <p:nvSpPr>
          <p:cNvPr id="3" name="Content Placeholder 2">
            <a:extLst>
              <a:ext uri="{FF2B5EF4-FFF2-40B4-BE49-F238E27FC236}">
                <a16:creationId xmlns:a16="http://schemas.microsoft.com/office/drawing/2014/main" id="{A0AF703D-2FD1-4AB5-810D-76F8A5C18E0A}"/>
              </a:ext>
            </a:extLst>
          </p:cNvPr>
          <p:cNvSpPr>
            <a:spLocks noGrp="1"/>
          </p:cNvSpPr>
          <p:nvPr>
            <p:ph sz="half" idx="1"/>
          </p:nvPr>
        </p:nvSpPr>
        <p:spPr/>
        <p:txBody>
          <a:bodyPr/>
          <a:lstStyle/>
          <a:p>
            <a:pPr fontAlgn="base"/>
            <a:r>
              <a:rPr lang="en-US" dirty="0"/>
              <a:t>MDMA can also act as a sympathomimetic</a:t>
            </a:r>
          </a:p>
          <a:p>
            <a:pPr fontAlgn="base"/>
            <a:r>
              <a:rPr lang="en-US" dirty="0"/>
              <a:t>In high doses, it interferes with the body’s ability to regulate temperature. </a:t>
            </a:r>
          </a:p>
          <a:p>
            <a:pPr lvl="1" fontAlgn="base"/>
            <a:r>
              <a:rPr lang="en-US" dirty="0"/>
              <a:t>Hyperthermia can result in liver, kidney, and cardiovascular failure (i.e. death)</a:t>
            </a:r>
          </a:p>
          <a:p>
            <a:endParaRPr lang="en-US" dirty="0"/>
          </a:p>
        </p:txBody>
      </p:sp>
      <p:sp>
        <p:nvSpPr>
          <p:cNvPr id="5" name="Content Placeholder 4">
            <a:extLst>
              <a:ext uri="{FF2B5EF4-FFF2-40B4-BE49-F238E27FC236}">
                <a16:creationId xmlns:a16="http://schemas.microsoft.com/office/drawing/2014/main" id="{7E98F5BD-3F42-405C-A213-77951160FD58}"/>
              </a:ext>
            </a:extLst>
          </p:cNvPr>
          <p:cNvSpPr>
            <a:spLocks noGrp="1"/>
          </p:cNvSpPr>
          <p:nvPr>
            <p:ph sz="half" idx="2"/>
          </p:nvPr>
        </p:nvSpPr>
        <p:spPr/>
        <p:txBody>
          <a:bodyPr/>
          <a:lstStyle/>
          <a:p>
            <a:r>
              <a:rPr lang="en-US" dirty="0"/>
              <a:t>IVF</a:t>
            </a:r>
          </a:p>
          <a:p>
            <a:r>
              <a:rPr lang="en-US" dirty="0"/>
              <a:t>Benzodiazepines</a:t>
            </a:r>
          </a:p>
          <a:p>
            <a:r>
              <a:rPr lang="en-US" dirty="0"/>
              <a:t>Cooling device</a:t>
            </a:r>
          </a:p>
        </p:txBody>
      </p:sp>
    </p:spTree>
    <p:extLst>
      <p:ext uri="{BB962C8B-B14F-4D97-AF65-F5344CB8AC3E}">
        <p14:creationId xmlns:p14="http://schemas.microsoft.com/office/powerpoint/2010/main" val="416392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9F49-8D09-4A5B-AC31-E76438D5D1DF}"/>
              </a:ext>
            </a:extLst>
          </p:cNvPr>
          <p:cNvSpPr>
            <a:spLocks noGrp="1"/>
          </p:cNvSpPr>
          <p:nvPr>
            <p:ph type="title"/>
          </p:nvPr>
        </p:nvSpPr>
        <p:spPr/>
        <p:txBody>
          <a:bodyPr/>
          <a:lstStyle/>
          <a:p>
            <a:r>
              <a:rPr lang="en-US" dirty="0"/>
              <a:t>inhalants</a:t>
            </a:r>
          </a:p>
        </p:txBody>
      </p:sp>
      <p:sp>
        <p:nvSpPr>
          <p:cNvPr id="3" name="Content Placeholder 2">
            <a:extLst>
              <a:ext uri="{FF2B5EF4-FFF2-40B4-BE49-F238E27FC236}">
                <a16:creationId xmlns:a16="http://schemas.microsoft.com/office/drawing/2014/main" id="{0519CF8D-D399-4EFA-9D42-703293258428}"/>
              </a:ext>
            </a:extLst>
          </p:cNvPr>
          <p:cNvSpPr>
            <a:spLocks noGrp="1"/>
          </p:cNvSpPr>
          <p:nvPr>
            <p:ph idx="1"/>
          </p:nvPr>
        </p:nvSpPr>
        <p:spPr/>
        <p:txBody>
          <a:bodyPr/>
          <a:lstStyle/>
          <a:p>
            <a:pPr fontAlgn="base"/>
            <a:r>
              <a:rPr lang="en-US" dirty="0"/>
              <a:t>Gluey, Huff, Rush, and Whippets </a:t>
            </a:r>
          </a:p>
          <a:p>
            <a:pPr fontAlgn="base"/>
            <a:r>
              <a:rPr lang="en-US" dirty="0"/>
              <a:t>Chemical Vapors From:</a:t>
            </a:r>
          </a:p>
          <a:p>
            <a:pPr lvl="1" fontAlgn="base"/>
            <a:r>
              <a:rPr lang="en-US" dirty="0"/>
              <a:t>glue, lighter fluid, cleaning fluids, and paint</a:t>
            </a:r>
          </a:p>
          <a:p>
            <a:pPr fontAlgn="base"/>
            <a:r>
              <a:rPr lang="en-US" dirty="0"/>
              <a:t>Rapid absorption through the lungs to the brain</a:t>
            </a:r>
          </a:p>
          <a:p>
            <a:pPr fontAlgn="base"/>
            <a:r>
              <a:rPr lang="en-US" dirty="0"/>
              <a:t>Euphoria and feeling “high”</a:t>
            </a:r>
          </a:p>
          <a:p>
            <a:pPr fontAlgn="base"/>
            <a:r>
              <a:rPr lang="en-US" dirty="0"/>
              <a:t>Routine use will cause brain damage</a:t>
            </a:r>
          </a:p>
          <a:p>
            <a:pPr fontAlgn="base"/>
            <a:r>
              <a:rPr lang="en-US" dirty="0"/>
              <a:t>Death can occur from asphyxiation</a:t>
            </a:r>
          </a:p>
          <a:p>
            <a:endParaRPr lang="en-US" dirty="0"/>
          </a:p>
        </p:txBody>
      </p:sp>
      <p:pic>
        <p:nvPicPr>
          <p:cNvPr id="9218" name="Picture 2" descr="http://www.addictionsearch.com/_media/addictionsearch/stock/290_200/Inhalants/inhalants1.png">
            <a:extLst>
              <a:ext uri="{FF2B5EF4-FFF2-40B4-BE49-F238E27FC236}">
                <a16:creationId xmlns:a16="http://schemas.microsoft.com/office/drawing/2014/main" id="{A552E106-FDE8-485D-8CAB-227A47302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135" y="4927092"/>
            <a:ext cx="2762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4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2408-8BB5-416C-A33F-084348995726}"/>
              </a:ext>
            </a:extLst>
          </p:cNvPr>
          <p:cNvSpPr>
            <a:spLocks noGrp="1"/>
          </p:cNvSpPr>
          <p:nvPr>
            <p:ph type="title"/>
          </p:nvPr>
        </p:nvSpPr>
        <p:spPr/>
        <p:txBody>
          <a:bodyPr/>
          <a:lstStyle/>
          <a:p>
            <a:r>
              <a:rPr lang="en-US" dirty="0"/>
              <a:t>Designer </a:t>
            </a:r>
            <a:r>
              <a:rPr lang="en-US" dirty="0" err="1"/>
              <a:t>cathinones</a:t>
            </a:r>
            <a:r>
              <a:rPr lang="en-US" dirty="0"/>
              <a:t/>
            </a:r>
            <a:br>
              <a:rPr lang="en-US" dirty="0"/>
            </a:br>
            <a:r>
              <a:rPr lang="en-US" dirty="0"/>
              <a:t>	</a:t>
            </a:r>
            <a:r>
              <a:rPr lang="en-US" sz="2400" dirty="0"/>
              <a:t>aka bath salts</a:t>
            </a:r>
          </a:p>
        </p:txBody>
      </p:sp>
      <p:sp>
        <p:nvSpPr>
          <p:cNvPr id="3" name="Content Placeholder 2">
            <a:extLst>
              <a:ext uri="{FF2B5EF4-FFF2-40B4-BE49-F238E27FC236}">
                <a16:creationId xmlns:a16="http://schemas.microsoft.com/office/drawing/2014/main" id="{4EDDDFF1-3DF8-4357-97CE-F691D71F10B9}"/>
              </a:ext>
            </a:extLst>
          </p:cNvPr>
          <p:cNvSpPr>
            <a:spLocks noGrp="1"/>
          </p:cNvSpPr>
          <p:nvPr>
            <p:ph sz="half" idx="1"/>
          </p:nvPr>
        </p:nvSpPr>
        <p:spPr/>
        <p:txBody>
          <a:bodyPr>
            <a:normAutofit fontScale="85000" lnSpcReduction="20000"/>
          </a:bodyPr>
          <a:lstStyle/>
          <a:p>
            <a:pPr fontAlgn="base"/>
            <a:r>
              <a:rPr lang="en-US" dirty="0"/>
              <a:t>Bliss, Blue Silk, Cloud Nine, Drone, Energy-1, Ivory Wave, Lunar Wave, Meow </a:t>
            </a:r>
            <a:r>
              <a:rPr lang="en-US" dirty="0" err="1"/>
              <a:t>Meow</a:t>
            </a:r>
            <a:r>
              <a:rPr lang="en-US" dirty="0"/>
              <a:t>, Ocean Burst, Pure Ivory, Purple Wave, Red Dove, Snow Leopard, Stardust, Vanilla Sky, White Dove, White Knight, White Lightening</a:t>
            </a:r>
          </a:p>
          <a:p>
            <a:pPr fontAlgn="base"/>
            <a:r>
              <a:rPr lang="en-US" dirty="0"/>
              <a:t>Usually sniffed or snorted.  Can also be ingested, smoked, or injected</a:t>
            </a:r>
          </a:p>
          <a:p>
            <a:pPr fontAlgn="base"/>
            <a:r>
              <a:rPr lang="en-US" dirty="0"/>
              <a:t>Euphoria and Alertness (similar to cocaine and MDMA)</a:t>
            </a:r>
          </a:p>
          <a:p>
            <a:pPr fontAlgn="base"/>
            <a:r>
              <a:rPr lang="en-US" dirty="0"/>
              <a:t>Adverse Effects:</a:t>
            </a:r>
          </a:p>
          <a:p>
            <a:pPr lvl="1" fontAlgn="base"/>
            <a:r>
              <a:rPr lang="en-US" dirty="0"/>
              <a:t>Tachycardia, HTN, Hyperthermia, Mydriasis, </a:t>
            </a:r>
            <a:r>
              <a:rPr lang="en-US" dirty="0" err="1"/>
              <a:t>Rhabomyolysis</a:t>
            </a:r>
            <a:r>
              <a:rPr lang="en-US" dirty="0"/>
              <a:t>, Paranoia, Hallucinations/Delusions</a:t>
            </a:r>
          </a:p>
          <a:p>
            <a:endParaRPr lang="en-US" dirty="0"/>
          </a:p>
        </p:txBody>
      </p:sp>
      <p:sp>
        <p:nvSpPr>
          <p:cNvPr id="4" name="Content Placeholder 3">
            <a:extLst>
              <a:ext uri="{FF2B5EF4-FFF2-40B4-BE49-F238E27FC236}">
                <a16:creationId xmlns:a16="http://schemas.microsoft.com/office/drawing/2014/main" id="{C185DEC8-D39A-41B3-9B57-D25356ED8E94}"/>
              </a:ext>
            </a:extLst>
          </p:cNvPr>
          <p:cNvSpPr>
            <a:spLocks noGrp="1"/>
          </p:cNvSpPr>
          <p:nvPr>
            <p:ph sz="half" idx="2"/>
          </p:nvPr>
        </p:nvSpPr>
        <p:spPr/>
        <p:txBody>
          <a:bodyPr>
            <a:normAutofit fontScale="85000" lnSpcReduction="20000"/>
          </a:bodyPr>
          <a:lstStyle/>
          <a:p>
            <a:r>
              <a:rPr lang="en-US" dirty="0"/>
              <a:t>IVF</a:t>
            </a:r>
          </a:p>
          <a:p>
            <a:r>
              <a:rPr lang="en-US" dirty="0"/>
              <a:t>Benzodiazepines</a:t>
            </a:r>
          </a:p>
        </p:txBody>
      </p:sp>
      <p:pic>
        <p:nvPicPr>
          <p:cNvPr id="10242" name="Picture 2" descr="http://blogs-images.forbes.com/melaniehaiken/files/2012/06/Screen-Shot-2012-06-04-at-12.59.22-PM.png">
            <a:extLst>
              <a:ext uri="{FF2B5EF4-FFF2-40B4-BE49-F238E27FC236}">
                <a16:creationId xmlns:a16="http://schemas.microsoft.com/office/drawing/2014/main" id="{4AB4430E-FB03-4E8D-BA6B-483261154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979" y="4953924"/>
            <a:ext cx="2897505" cy="190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B2E7-E2C2-4676-B475-0F09B3E15969}"/>
              </a:ext>
            </a:extLst>
          </p:cNvPr>
          <p:cNvSpPr>
            <a:spLocks noGrp="1"/>
          </p:cNvSpPr>
          <p:nvPr>
            <p:ph type="title"/>
          </p:nvPr>
        </p:nvSpPr>
        <p:spPr/>
        <p:txBody>
          <a:bodyPr>
            <a:normAutofit fontScale="90000"/>
          </a:bodyPr>
          <a:lstStyle/>
          <a:p>
            <a:r>
              <a:rPr lang="en-US" dirty="0"/>
              <a:t>ANTICHOLINERGIC (ANTIMUSCARINIC) TOXIDROME</a:t>
            </a:r>
            <a:r>
              <a:rPr lang="en-US" sz="2700" dirty="0"/>
              <a:t/>
            </a:r>
            <a:br>
              <a:rPr lang="en-US" sz="2700" dirty="0"/>
            </a:br>
            <a:r>
              <a:rPr lang="en-US" sz="2700" dirty="0"/>
              <a:t>ANTIHISTAMINES, TCAS, ANTIPYSCHOTICS, ANTIPARKINSONIAN, ANTISPASMODITCS/MUSCLE RELAXANTS, BELLADONNA ALKALOIDS/JIMSONWEED, OPHTHO MYDRIATICS, AMANITA MUSHROOMS</a:t>
            </a: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03DBB867-0ACF-4F98-A91D-03E20873E466}"/>
              </a:ext>
            </a:extLst>
          </p:cNvPr>
          <p:cNvSpPr>
            <a:spLocks noGrp="1"/>
          </p:cNvSpPr>
          <p:nvPr>
            <p:ph sz="half" idx="1"/>
          </p:nvPr>
        </p:nvSpPr>
        <p:spPr>
          <a:xfrm>
            <a:off x="1074420" y="3173734"/>
            <a:ext cx="4800600" cy="3619500"/>
          </a:xfrm>
        </p:spPr>
        <p:txBody>
          <a:bodyPr>
            <a:normAutofit lnSpcReduction="10000"/>
          </a:bodyPr>
          <a:lstStyle/>
          <a:p>
            <a:pPr fontAlgn="base"/>
            <a:r>
              <a:rPr lang="en-US" dirty="0"/>
              <a:t>Blind as a bat (mydriasis with loss of accommodation)</a:t>
            </a:r>
          </a:p>
          <a:p>
            <a:pPr fontAlgn="base"/>
            <a:r>
              <a:rPr lang="en-US" dirty="0"/>
              <a:t>Mad as a hatter (delirium)</a:t>
            </a:r>
          </a:p>
          <a:p>
            <a:pPr fontAlgn="base"/>
            <a:r>
              <a:rPr lang="en-US" dirty="0"/>
              <a:t>Red as a beet (flushed)</a:t>
            </a:r>
          </a:p>
          <a:p>
            <a:pPr fontAlgn="base"/>
            <a:r>
              <a:rPr lang="en-US" dirty="0"/>
              <a:t>Hot as hell (hyperthermia)</a:t>
            </a:r>
          </a:p>
          <a:p>
            <a:pPr fontAlgn="base"/>
            <a:r>
              <a:rPr lang="en-US" dirty="0"/>
              <a:t>Dry as a bone (</a:t>
            </a:r>
            <a:r>
              <a:rPr lang="en-US" dirty="0" err="1"/>
              <a:t>anhydrosis</a:t>
            </a:r>
            <a:r>
              <a:rPr lang="en-US" dirty="0"/>
              <a:t>)</a:t>
            </a:r>
          </a:p>
          <a:p>
            <a:pPr fontAlgn="base"/>
            <a:r>
              <a:rPr lang="en-US" dirty="0"/>
              <a:t>Loss of tone (constipation and urinary retention)</a:t>
            </a:r>
          </a:p>
          <a:p>
            <a:pPr fontAlgn="base"/>
            <a:r>
              <a:rPr lang="en-US" dirty="0"/>
              <a:t>Heart runs alone (tachycardia)</a:t>
            </a:r>
          </a:p>
          <a:p>
            <a:endParaRPr lang="en-US" dirty="0"/>
          </a:p>
        </p:txBody>
      </p:sp>
      <p:sp>
        <p:nvSpPr>
          <p:cNvPr id="4" name="Content Placeholder 3">
            <a:extLst>
              <a:ext uri="{FF2B5EF4-FFF2-40B4-BE49-F238E27FC236}">
                <a16:creationId xmlns:a16="http://schemas.microsoft.com/office/drawing/2014/main" id="{9468A695-2C94-4C00-84A2-67C5034FD92D}"/>
              </a:ext>
            </a:extLst>
          </p:cNvPr>
          <p:cNvSpPr>
            <a:spLocks noGrp="1"/>
          </p:cNvSpPr>
          <p:nvPr>
            <p:ph sz="half" idx="2"/>
          </p:nvPr>
        </p:nvSpPr>
        <p:spPr>
          <a:xfrm>
            <a:off x="6990696" y="3173734"/>
            <a:ext cx="4800600" cy="3619500"/>
          </a:xfrm>
        </p:spPr>
        <p:txBody>
          <a:bodyPr>
            <a:normAutofit lnSpcReduction="10000"/>
          </a:bodyPr>
          <a:lstStyle/>
          <a:p>
            <a:pPr fontAlgn="base"/>
            <a:r>
              <a:rPr lang="en-US" dirty="0"/>
              <a:t>PHYSOSTIGMINE</a:t>
            </a:r>
          </a:p>
          <a:p>
            <a:pPr lvl="1" fontAlgn="base"/>
            <a:r>
              <a:rPr lang="en-US" dirty="0"/>
              <a:t>0.5-2mg IM/IV as needed </a:t>
            </a:r>
          </a:p>
          <a:p>
            <a:pPr lvl="2" fontAlgn="base"/>
            <a:r>
              <a:rPr lang="en-US" dirty="0"/>
              <a:t>Repeat q10-30 min </a:t>
            </a:r>
          </a:p>
          <a:p>
            <a:pPr lvl="2" fontAlgn="base"/>
            <a:r>
              <a:rPr lang="en-US" dirty="0"/>
              <a:t>HAVE ATROPINE AVAILABLE!</a:t>
            </a:r>
          </a:p>
          <a:p>
            <a:endParaRPr lang="en-US" dirty="0"/>
          </a:p>
        </p:txBody>
      </p:sp>
    </p:spTree>
    <p:extLst>
      <p:ext uri="{BB962C8B-B14F-4D97-AF65-F5344CB8AC3E}">
        <p14:creationId xmlns:p14="http://schemas.microsoft.com/office/powerpoint/2010/main" val="167039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A799-4FB0-4ED6-BA0F-65B35FAA44FA}"/>
              </a:ext>
            </a:extLst>
          </p:cNvPr>
          <p:cNvSpPr>
            <a:spLocks noGrp="1"/>
          </p:cNvSpPr>
          <p:nvPr>
            <p:ph type="title"/>
          </p:nvPr>
        </p:nvSpPr>
        <p:spPr/>
        <p:txBody>
          <a:bodyPr>
            <a:normAutofit fontScale="90000"/>
          </a:bodyPr>
          <a:lstStyle/>
          <a:p>
            <a:r>
              <a:rPr lang="en-US" dirty="0"/>
              <a:t>CHOLINERGIC TOXIDROME</a:t>
            </a:r>
            <a:br>
              <a:rPr lang="en-US" dirty="0"/>
            </a:br>
            <a:r>
              <a:rPr lang="en-US" sz="2700" dirty="0"/>
              <a:t>ORGANOPHOSPHATES, CARBAMATES, PHSYO/PYRIDOSTIGMINE, NERVE GAS, MUSCARINE MUSHROOMS</a:t>
            </a:r>
          </a:p>
        </p:txBody>
      </p:sp>
      <p:sp>
        <p:nvSpPr>
          <p:cNvPr id="4" name="Content Placeholder 3">
            <a:extLst>
              <a:ext uri="{FF2B5EF4-FFF2-40B4-BE49-F238E27FC236}">
                <a16:creationId xmlns:a16="http://schemas.microsoft.com/office/drawing/2014/main" id="{802430C8-4F84-4D57-B562-83427CE9662C}"/>
              </a:ext>
            </a:extLst>
          </p:cNvPr>
          <p:cNvSpPr>
            <a:spLocks noGrp="1"/>
          </p:cNvSpPr>
          <p:nvPr>
            <p:ph sz="half" idx="1"/>
          </p:nvPr>
        </p:nvSpPr>
        <p:spPr/>
        <p:txBody>
          <a:bodyPr>
            <a:normAutofit fontScale="85000" lnSpcReduction="20000"/>
          </a:bodyPr>
          <a:lstStyle/>
          <a:p>
            <a:pPr fontAlgn="base"/>
            <a:r>
              <a:rPr lang="en-US" dirty="0"/>
              <a:t>Inhibit neuronal acetylcholinesterase (</a:t>
            </a:r>
            <a:r>
              <a:rPr lang="en-US" dirty="0" err="1"/>
              <a:t>AChE</a:t>
            </a:r>
            <a:r>
              <a:rPr lang="en-US" dirty="0"/>
              <a:t>), resulting in acetylcholine accumulation and overstimulation of muscarinic and nicotinic receptors</a:t>
            </a:r>
          </a:p>
          <a:p>
            <a:pPr lvl="1" fontAlgn="base"/>
            <a:r>
              <a:rPr lang="en-US" dirty="0"/>
              <a:t>Miosis</a:t>
            </a:r>
          </a:p>
          <a:p>
            <a:pPr lvl="1" fontAlgn="base"/>
            <a:r>
              <a:rPr lang="en-US" dirty="0"/>
              <a:t>Salivation</a:t>
            </a:r>
          </a:p>
          <a:p>
            <a:pPr lvl="1" fontAlgn="base"/>
            <a:r>
              <a:rPr lang="en-US" dirty="0"/>
              <a:t>Lacrimation</a:t>
            </a:r>
          </a:p>
          <a:p>
            <a:pPr lvl="1" fontAlgn="base"/>
            <a:r>
              <a:rPr lang="en-US" dirty="0"/>
              <a:t>Diaphoresis</a:t>
            </a:r>
          </a:p>
          <a:p>
            <a:pPr lvl="1" fontAlgn="base"/>
            <a:r>
              <a:rPr lang="en-US" dirty="0" err="1"/>
              <a:t>Bronchorrhea</a:t>
            </a:r>
            <a:r>
              <a:rPr lang="en-US" dirty="0"/>
              <a:t> (with bronchospasm)</a:t>
            </a:r>
          </a:p>
          <a:p>
            <a:pPr lvl="1" fontAlgn="base"/>
            <a:r>
              <a:rPr lang="en-US" dirty="0"/>
              <a:t>Urination</a:t>
            </a:r>
          </a:p>
          <a:p>
            <a:pPr lvl="1" fontAlgn="base"/>
            <a:r>
              <a:rPr lang="en-US" dirty="0"/>
              <a:t>N/V/D</a:t>
            </a:r>
          </a:p>
          <a:p>
            <a:pPr lvl="1" fontAlgn="base"/>
            <a:r>
              <a:rPr lang="en-US" dirty="0"/>
              <a:t>Bradycardia</a:t>
            </a:r>
          </a:p>
          <a:p>
            <a:endParaRPr lang="en-US" dirty="0"/>
          </a:p>
        </p:txBody>
      </p:sp>
      <p:sp>
        <p:nvSpPr>
          <p:cNvPr id="5" name="Content Placeholder 4">
            <a:extLst>
              <a:ext uri="{FF2B5EF4-FFF2-40B4-BE49-F238E27FC236}">
                <a16:creationId xmlns:a16="http://schemas.microsoft.com/office/drawing/2014/main" id="{1C046DF6-CBD3-4EFD-9298-814E7D6826FD}"/>
              </a:ext>
            </a:extLst>
          </p:cNvPr>
          <p:cNvSpPr>
            <a:spLocks noGrp="1"/>
          </p:cNvSpPr>
          <p:nvPr>
            <p:ph sz="half" idx="2"/>
          </p:nvPr>
        </p:nvSpPr>
        <p:spPr/>
        <p:txBody>
          <a:bodyPr>
            <a:normAutofit fontScale="85000" lnSpcReduction="20000"/>
          </a:bodyPr>
          <a:lstStyle/>
          <a:p>
            <a:pPr fontAlgn="base"/>
            <a:r>
              <a:rPr lang="en-US" dirty="0"/>
              <a:t>ATROPINE</a:t>
            </a:r>
          </a:p>
          <a:p>
            <a:pPr lvl="1" fontAlgn="base"/>
            <a:r>
              <a:rPr lang="en-US" dirty="0"/>
              <a:t>2-4mg IM x1 mild/moderate symptoms</a:t>
            </a:r>
          </a:p>
          <a:p>
            <a:pPr lvl="1" fontAlgn="base"/>
            <a:r>
              <a:rPr lang="en-US" dirty="0"/>
              <a:t>6mg IM x1 severe symptoms</a:t>
            </a:r>
          </a:p>
          <a:p>
            <a:pPr lvl="2" fontAlgn="base"/>
            <a:r>
              <a:rPr lang="en-US" dirty="0"/>
              <a:t>Go half dose if elderly</a:t>
            </a:r>
          </a:p>
          <a:p>
            <a:pPr fontAlgn="base"/>
            <a:r>
              <a:rPr lang="en-US" dirty="0"/>
              <a:t>PRALIDOXIME (2-PAM)</a:t>
            </a:r>
          </a:p>
          <a:p>
            <a:pPr lvl="1" fontAlgn="base"/>
            <a:r>
              <a:rPr lang="en-US" dirty="0"/>
              <a:t>1-2GM IV x1, then 250mg IV q5min until symptoms reverse</a:t>
            </a:r>
          </a:p>
          <a:p>
            <a:pPr lvl="2" fontAlgn="base"/>
            <a:r>
              <a:rPr lang="en-US" dirty="0"/>
              <a:t>Give 1 dose atropine first</a:t>
            </a:r>
          </a:p>
          <a:p>
            <a:pPr fontAlgn="base"/>
            <a:r>
              <a:rPr lang="en-US" dirty="0"/>
              <a:t>Of note, respiratory muscle paralysis does not respond to atropine </a:t>
            </a:r>
          </a:p>
          <a:p>
            <a:pPr lvl="1" fontAlgn="base"/>
            <a:r>
              <a:rPr lang="en-US" dirty="0"/>
              <a:t>Nicotinic hyperstimulation</a:t>
            </a:r>
          </a:p>
          <a:p>
            <a:endParaRPr lang="en-US" dirty="0"/>
          </a:p>
        </p:txBody>
      </p:sp>
    </p:spTree>
    <p:extLst>
      <p:ext uri="{BB962C8B-B14F-4D97-AF65-F5344CB8AC3E}">
        <p14:creationId xmlns:p14="http://schemas.microsoft.com/office/powerpoint/2010/main" val="399560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2AA0C3B-53B7-4738-A330-9677793839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22">
            <a:extLst>
              <a:ext uri="{FF2B5EF4-FFF2-40B4-BE49-F238E27FC236}">
                <a16:creationId xmlns:a16="http://schemas.microsoft.com/office/drawing/2014/main" id="{448AA5E2-388F-4703-8CDC-16832A770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68B2A157-C62E-469C-ADEF-73C5B9FD224B}"/>
              </a:ext>
            </a:extLst>
          </p:cNvPr>
          <p:cNvSpPr>
            <a:spLocks noGrp="1"/>
          </p:cNvSpPr>
          <p:nvPr>
            <p:ph type="ctrTitle"/>
          </p:nvPr>
        </p:nvSpPr>
        <p:spPr>
          <a:xfrm>
            <a:off x="644854" y="643464"/>
            <a:ext cx="3437290" cy="4374850"/>
          </a:xfrm>
        </p:spPr>
        <p:txBody>
          <a:bodyPr>
            <a:normAutofit/>
          </a:bodyPr>
          <a:lstStyle/>
          <a:p>
            <a:r>
              <a:rPr lang="en-US" sz="6000"/>
              <a:t/>
            </a:r>
            <a:br>
              <a:rPr lang="en-US" sz="6000"/>
            </a:br>
            <a:r>
              <a:rPr lang="en-US" sz="6000"/>
              <a:t/>
            </a:r>
            <a:br>
              <a:rPr lang="en-US" sz="6000"/>
            </a:br>
            <a:endParaRPr lang="en-US" sz="6000"/>
          </a:p>
        </p:txBody>
      </p:sp>
      <p:sp>
        <p:nvSpPr>
          <p:cNvPr id="3" name="Subtitle 2">
            <a:extLst>
              <a:ext uri="{FF2B5EF4-FFF2-40B4-BE49-F238E27FC236}">
                <a16:creationId xmlns:a16="http://schemas.microsoft.com/office/drawing/2014/main" id="{8F23C813-AA0B-448D-A8E1-1DD9F2308882}"/>
              </a:ext>
            </a:extLst>
          </p:cNvPr>
          <p:cNvSpPr>
            <a:spLocks noGrp="1"/>
          </p:cNvSpPr>
          <p:nvPr>
            <p:ph type="subTitle" idx="1"/>
          </p:nvPr>
        </p:nvSpPr>
        <p:spPr>
          <a:xfrm>
            <a:off x="644854" y="5338354"/>
            <a:ext cx="3437290" cy="1076114"/>
          </a:xfrm>
        </p:spPr>
        <p:txBody>
          <a:bodyPr>
            <a:normAutofit/>
          </a:bodyPr>
          <a:lstStyle/>
          <a:p>
            <a:r>
              <a:rPr lang="en-US" sz="1600" dirty="0">
                <a:solidFill>
                  <a:schemeClr val="bg2"/>
                </a:solidFill>
              </a:rPr>
              <a:t>LD50</a:t>
            </a:r>
          </a:p>
        </p:txBody>
      </p:sp>
      <p:pic>
        <p:nvPicPr>
          <p:cNvPr id="1026" name="Picture 2" descr="Lethal Doses for Commonly Ingested Chemicals">
            <a:extLst>
              <a:ext uri="{FF2B5EF4-FFF2-40B4-BE49-F238E27FC236}">
                <a16:creationId xmlns:a16="http://schemas.microsoft.com/office/drawing/2014/main" id="{3E964DE4-10FA-4DC4-A61E-4110BE46D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311" y="643464"/>
            <a:ext cx="3944304" cy="557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55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958C81-45E9-472C-9D8A-7080C9593D1D}"/>
              </a:ext>
            </a:extLst>
          </p:cNvPr>
          <p:cNvSpPr/>
          <p:nvPr/>
        </p:nvSpPr>
        <p:spPr>
          <a:xfrm>
            <a:off x="0" y="5086489"/>
            <a:ext cx="4015740" cy="2308324"/>
          </a:xfrm>
          <a:prstGeom prst="rect">
            <a:avLst/>
          </a:prstGeom>
        </p:spPr>
        <p:txBody>
          <a:bodyPr wrap="square">
            <a:spAutoFit/>
          </a:bodyPr>
          <a:lstStyle/>
          <a:p>
            <a:r>
              <a:rPr lang="en-US" dirty="0">
                <a:solidFill>
                  <a:schemeClr val="accent4"/>
                </a:solidFill>
                <a:latin typeface="Cabin"/>
              </a:rPr>
              <a:t>SS:  SSRIs, SNRIs, Bupropion, TCA, MAOIs, Anti-migraine, Lithium, Cyclobenzaprine, Fentanyl, Tramadol, Dextromethorphan, St. John’s Wart, Ginseng, Nutmeg, Anti-nausea, Linezolid, Ritonavir</a:t>
            </a:r>
            <a:endParaRPr lang="en-US" dirty="0">
              <a:solidFill>
                <a:schemeClr val="accent4"/>
              </a:solidFill>
            </a:endParaRPr>
          </a:p>
          <a:p>
            <a:r>
              <a:rPr lang="en-US" dirty="0">
                <a:solidFill>
                  <a:schemeClr val="accent4"/>
                </a:solidFill>
              </a:rPr>
              <a:t/>
            </a:r>
            <a:br>
              <a:rPr lang="en-US" dirty="0">
                <a:solidFill>
                  <a:schemeClr val="accent4"/>
                </a:solidFill>
              </a:rPr>
            </a:br>
            <a:endParaRPr lang="en-US" dirty="0">
              <a:solidFill>
                <a:schemeClr val="accent4"/>
              </a:solidFill>
            </a:endParaRPr>
          </a:p>
        </p:txBody>
      </p:sp>
      <p:sp>
        <p:nvSpPr>
          <p:cNvPr id="8" name="Rectangle 7">
            <a:extLst>
              <a:ext uri="{FF2B5EF4-FFF2-40B4-BE49-F238E27FC236}">
                <a16:creationId xmlns:a16="http://schemas.microsoft.com/office/drawing/2014/main" id="{3787BB2E-F43B-4F3A-A1FA-8DE860B7064A}"/>
              </a:ext>
            </a:extLst>
          </p:cNvPr>
          <p:cNvSpPr/>
          <p:nvPr/>
        </p:nvSpPr>
        <p:spPr>
          <a:xfrm>
            <a:off x="8037095" y="4809490"/>
            <a:ext cx="4154905" cy="2585323"/>
          </a:xfrm>
          <a:prstGeom prst="rect">
            <a:avLst/>
          </a:prstGeom>
        </p:spPr>
        <p:txBody>
          <a:bodyPr wrap="square">
            <a:spAutoFit/>
          </a:bodyPr>
          <a:lstStyle/>
          <a:p>
            <a:pPr algn="r"/>
            <a:r>
              <a:rPr lang="en-US" dirty="0">
                <a:solidFill>
                  <a:schemeClr val="accent4"/>
                </a:solidFill>
                <a:latin typeface="Cabin"/>
              </a:rPr>
              <a:t>NMS:  Dopaminergic withdrawal,  Haloperidol, </a:t>
            </a:r>
            <a:r>
              <a:rPr lang="en-US" dirty="0" err="1">
                <a:solidFill>
                  <a:schemeClr val="accent4"/>
                </a:solidFill>
                <a:latin typeface="Cabin"/>
              </a:rPr>
              <a:t>Fluphena</a:t>
            </a:r>
            <a:r>
              <a:rPr lang="en-US" dirty="0">
                <a:solidFill>
                  <a:schemeClr val="accent4"/>
                </a:solidFill>
                <a:latin typeface="Cabin"/>
              </a:rPr>
              <a:t>/</a:t>
            </a:r>
            <a:r>
              <a:rPr lang="en-US" dirty="0" err="1">
                <a:solidFill>
                  <a:schemeClr val="accent4"/>
                </a:solidFill>
                <a:latin typeface="Cabin"/>
              </a:rPr>
              <a:t>Thiorida</a:t>
            </a:r>
            <a:r>
              <a:rPr lang="en-US" dirty="0">
                <a:solidFill>
                  <a:schemeClr val="accent4"/>
                </a:solidFill>
                <a:latin typeface="Cabin"/>
              </a:rPr>
              <a:t>-zine, Chlorpromazine, </a:t>
            </a:r>
            <a:r>
              <a:rPr lang="en-US" dirty="0" err="1">
                <a:solidFill>
                  <a:schemeClr val="accent4"/>
                </a:solidFill>
                <a:latin typeface="Cabin"/>
              </a:rPr>
              <a:t>Cloza</a:t>
            </a:r>
            <a:r>
              <a:rPr lang="en-US" dirty="0">
                <a:solidFill>
                  <a:schemeClr val="accent4"/>
                </a:solidFill>
                <a:latin typeface="Cabin"/>
              </a:rPr>
              <a:t>/</a:t>
            </a:r>
            <a:r>
              <a:rPr lang="en-US" dirty="0" err="1">
                <a:solidFill>
                  <a:schemeClr val="accent4"/>
                </a:solidFill>
                <a:latin typeface="Cabin"/>
              </a:rPr>
              <a:t>Olanza</a:t>
            </a:r>
            <a:r>
              <a:rPr lang="en-US" dirty="0">
                <a:solidFill>
                  <a:schemeClr val="accent4"/>
                </a:solidFill>
                <a:latin typeface="Cabin"/>
              </a:rPr>
              <a:t>/</a:t>
            </a:r>
            <a:r>
              <a:rPr lang="en-US" dirty="0" err="1">
                <a:solidFill>
                  <a:schemeClr val="accent4"/>
                </a:solidFill>
                <a:latin typeface="Cabin"/>
              </a:rPr>
              <a:t>Quetia</a:t>
            </a:r>
            <a:r>
              <a:rPr lang="en-US" dirty="0">
                <a:solidFill>
                  <a:schemeClr val="accent4"/>
                </a:solidFill>
                <a:latin typeface="Cabin"/>
              </a:rPr>
              <a:t> -pine, </a:t>
            </a:r>
            <a:r>
              <a:rPr lang="en-US" dirty="0" err="1">
                <a:solidFill>
                  <a:schemeClr val="accent4"/>
                </a:solidFill>
                <a:latin typeface="Cabin"/>
              </a:rPr>
              <a:t>Risperi</a:t>
            </a:r>
            <a:r>
              <a:rPr lang="en-US" dirty="0">
                <a:solidFill>
                  <a:schemeClr val="accent4"/>
                </a:solidFill>
                <a:latin typeface="Cabin"/>
              </a:rPr>
              <a:t>/</a:t>
            </a:r>
            <a:r>
              <a:rPr lang="en-US" dirty="0" err="1">
                <a:solidFill>
                  <a:schemeClr val="accent4"/>
                </a:solidFill>
                <a:latin typeface="Cabin"/>
              </a:rPr>
              <a:t>Ziprasi</a:t>
            </a:r>
            <a:r>
              <a:rPr lang="en-US" dirty="0">
                <a:solidFill>
                  <a:schemeClr val="accent4"/>
                </a:solidFill>
                <a:latin typeface="Cabin"/>
              </a:rPr>
              <a:t> -done, Metoclopramide, Promethazine,  Aripiprazole, </a:t>
            </a:r>
            <a:r>
              <a:rPr lang="en-US" dirty="0" err="1">
                <a:solidFill>
                  <a:schemeClr val="accent4"/>
                </a:solidFill>
                <a:latin typeface="Cabin"/>
              </a:rPr>
              <a:t>Droperidol</a:t>
            </a:r>
            <a:r>
              <a:rPr lang="en-US" dirty="0">
                <a:solidFill>
                  <a:schemeClr val="accent4"/>
                </a:solidFill>
                <a:latin typeface="Cabin"/>
              </a:rPr>
              <a:t>, </a:t>
            </a:r>
            <a:r>
              <a:rPr lang="en-US" dirty="0" err="1">
                <a:solidFill>
                  <a:schemeClr val="accent4"/>
                </a:solidFill>
                <a:latin typeface="Cabin"/>
              </a:rPr>
              <a:t>Procholeperazine</a:t>
            </a:r>
            <a:endParaRPr lang="en-US" dirty="0">
              <a:solidFill>
                <a:schemeClr val="accent4"/>
              </a:solidFill>
            </a:endParaRPr>
          </a:p>
          <a:p>
            <a:r>
              <a:rPr lang="en-US" dirty="0">
                <a:solidFill>
                  <a:schemeClr val="accent4"/>
                </a:solidFill>
              </a:rPr>
              <a:t/>
            </a:r>
            <a:br>
              <a:rPr lang="en-US" dirty="0">
                <a:solidFill>
                  <a:schemeClr val="accent4"/>
                </a:solidFill>
              </a:rPr>
            </a:br>
            <a:endParaRPr lang="en-US" dirty="0">
              <a:solidFill>
                <a:schemeClr val="accent4"/>
              </a:solidFill>
            </a:endParaRPr>
          </a:p>
        </p:txBody>
      </p:sp>
      <p:sp>
        <p:nvSpPr>
          <p:cNvPr id="12" name="Title 11">
            <a:extLst>
              <a:ext uri="{FF2B5EF4-FFF2-40B4-BE49-F238E27FC236}">
                <a16:creationId xmlns:a16="http://schemas.microsoft.com/office/drawing/2014/main" id="{002E174A-F989-423A-AC9D-CD37D15AB547}"/>
              </a:ext>
            </a:extLst>
          </p:cNvPr>
          <p:cNvSpPr>
            <a:spLocks noGrp="1"/>
          </p:cNvSpPr>
          <p:nvPr>
            <p:ph type="title"/>
          </p:nvPr>
        </p:nvSpPr>
        <p:spPr/>
        <p:txBody>
          <a:bodyPr>
            <a:normAutofit fontScale="90000"/>
          </a:bodyPr>
          <a:lstStyle/>
          <a:p>
            <a:r>
              <a:rPr lang="en-US" dirty="0"/>
              <a:t>SEROTONIN SYNDROME VS </a:t>
            </a:r>
            <a:br>
              <a:rPr lang="en-US" dirty="0"/>
            </a:br>
            <a:r>
              <a:rPr lang="en-US" dirty="0"/>
              <a:t>NEUROLEPTIC MALIGNANT SYNDROME</a:t>
            </a:r>
          </a:p>
        </p:txBody>
      </p:sp>
      <p:pic>
        <p:nvPicPr>
          <p:cNvPr id="12290" name="Picture 2" descr="Image result for ss vs nms">
            <a:extLst>
              <a:ext uri="{FF2B5EF4-FFF2-40B4-BE49-F238E27FC236}">
                <a16:creationId xmlns:a16="http://schemas.microsoft.com/office/drawing/2014/main" id="{0301CE26-545C-48B5-AD29-BDA3E75FE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55" y="1868178"/>
            <a:ext cx="7730289" cy="311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56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14365-2AEB-45EB-B702-2350CFF4935B}"/>
              </a:ext>
            </a:extLst>
          </p:cNvPr>
          <p:cNvSpPr>
            <a:spLocks noGrp="1"/>
          </p:cNvSpPr>
          <p:nvPr>
            <p:ph type="title"/>
          </p:nvPr>
        </p:nvSpPr>
        <p:spPr/>
        <p:txBody>
          <a:bodyPr/>
          <a:lstStyle/>
          <a:p>
            <a:r>
              <a:rPr lang="en-US" dirty="0"/>
              <a:t>SS VS NMS</a:t>
            </a:r>
          </a:p>
        </p:txBody>
      </p:sp>
      <p:sp>
        <p:nvSpPr>
          <p:cNvPr id="4" name="Text Placeholder 3">
            <a:extLst>
              <a:ext uri="{FF2B5EF4-FFF2-40B4-BE49-F238E27FC236}">
                <a16:creationId xmlns:a16="http://schemas.microsoft.com/office/drawing/2014/main" id="{0A5CCE62-AC02-4827-BD00-279791270190}"/>
              </a:ext>
            </a:extLst>
          </p:cNvPr>
          <p:cNvSpPr>
            <a:spLocks noGrp="1"/>
          </p:cNvSpPr>
          <p:nvPr>
            <p:ph type="body" idx="1"/>
          </p:nvPr>
        </p:nvSpPr>
        <p:spPr/>
        <p:txBody>
          <a:bodyPr/>
          <a:lstStyle/>
          <a:p>
            <a:r>
              <a:rPr lang="en-US" dirty="0"/>
              <a:t>SS</a:t>
            </a:r>
          </a:p>
        </p:txBody>
      </p:sp>
      <p:sp>
        <p:nvSpPr>
          <p:cNvPr id="5" name="Content Placeholder 4">
            <a:extLst>
              <a:ext uri="{FF2B5EF4-FFF2-40B4-BE49-F238E27FC236}">
                <a16:creationId xmlns:a16="http://schemas.microsoft.com/office/drawing/2014/main" id="{103A0DFF-2830-4934-A6C2-0F8DD504D75B}"/>
              </a:ext>
            </a:extLst>
          </p:cNvPr>
          <p:cNvSpPr>
            <a:spLocks noGrp="1"/>
          </p:cNvSpPr>
          <p:nvPr>
            <p:ph sz="half" idx="2"/>
          </p:nvPr>
        </p:nvSpPr>
        <p:spPr>
          <a:xfrm>
            <a:off x="1257300" y="2909102"/>
            <a:ext cx="4800600" cy="3796498"/>
          </a:xfrm>
        </p:spPr>
        <p:txBody>
          <a:bodyPr>
            <a:normAutofit fontScale="92500" lnSpcReduction="10000"/>
          </a:bodyPr>
          <a:lstStyle/>
          <a:p>
            <a:r>
              <a:rPr lang="en-US" dirty="0"/>
              <a:t>MILD</a:t>
            </a:r>
          </a:p>
          <a:p>
            <a:pPr lvl="1"/>
            <a:r>
              <a:rPr lang="en-US" dirty="0"/>
              <a:t>Benzo’s</a:t>
            </a:r>
          </a:p>
          <a:p>
            <a:r>
              <a:rPr lang="en-US" dirty="0"/>
              <a:t>MODERATE</a:t>
            </a:r>
          </a:p>
          <a:p>
            <a:pPr lvl="1"/>
            <a:r>
              <a:rPr lang="en-US" dirty="0"/>
              <a:t>Cyproheptadine (</a:t>
            </a:r>
            <a:r>
              <a:rPr lang="en-US" b="1" dirty="0"/>
              <a:t>5-HT</a:t>
            </a:r>
            <a:r>
              <a:rPr lang="en-US" b="1" baseline="-25000" dirty="0"/>
              <a:t>2A</a:t>
            </a:r>
            <a:r>
              <a:rPr lang="en-US" b="1" dirty="0"/>
              <a:t> antagonist)</a:t>
            </a:r>
            <a:endParaRPr lang="en-US" dirty="0"/>
          </a:p>
          <a:p>
            <a:r>
              <a:rPr lang="en-US" dirty="0"/>
              <a:t>SEVERE</a:t>
            </a:r>
          </a:p>
          <a:p>
            <a:pPr lvl="1"/>
            <a:r>
              <a:rPr lang="en-US" dirty="0"/>
              <a:t>Intubate and Sedate (benzo </a:t>
            </a:r>
            <a:r>
              <a:rPr lang="en-US" dirty="0" err="1"/>
              <a:t>gtt</a:t>
            </a:r>
            <a:r>
              <a:rPr lang="en-US" dirty="0"/>
              <a:t>)</a:t>
            </a:r>
          </a:p>
          <a:p>
            <a:pPr lvl="1"/>
            <a:r>
              <a:rPr lang="en-US" dirty="0"/>
              <a:t>Consider paralysis</a:t>
            </a:r>
          </a:p>
          <a:p>
            <a:pPr lvl="1"/>
            <a:r>
              <a:rPr lang="en-US" dirty="0"/>
              <a:t>Antihypertensive </a:t>
            </a:r>
            <a:r>
              <a:rPr lang="en-US" dirty="0" err="1"/>
              <a:t>gtt</a:t>
            </a:r>
            <a:r>
              <a:rPr lang="en-US" dirty="0"/>
              <a:t>?</a:t>
            </a:r>
          </a:p>
          <a:p>
            <a:pPr lvl="1"/>
            <a:r>
              <a:rPr lang="en-US" dirty="0"/>
              <a:t>Cooling device</a:t>
            </a:r>
          </a:p>
          <a:p>
            <a:pPr lvl="1"/>
            <a:r>
              <a:rPr lang="en-US" dirty="0"/>
              <a:t>I also give cyproheptadine</a:t>
            </a:r>
          </a:p>
        </p:txBody>
      </p:sp>
      <p:sp>
        <p:nvSpPr>
          <p:cNvPr id="6" name="Text Placeholder 5">
            <a:extLst>
              <a:ext uri="{FF2B5EF4-FFF2-40B4-BE49-F238E27FC236}">
                <a16:creationId xmlns:a16="http://schemas.microsoft.com/office/drawing/2014/main" id="{1EAD3172-6FAD-4A2E-AAC8-90972B4669B2}"/>
              </a:ext>
            </a:extLst>
          </p:cNvPr>
          <p:cNvSpPr>
            <a:spLocks noGrp="1"/>
          </p:cNvSpPr>
          <p:nvPr>
            <p:ph type="body" sz="quarter" idx="3"/>
          </p:nvPr>
        </p:nvSpPr>
        <p:spPr/>
        <p:txBody>
          <a:bodyPr/>
          <a:lstStyle/>
          <a:p>
            <a:r>
              <a:rPr lang="en-US" dirty="0"/>
              <a:t>NMS (restore dopamine)</a:t>
            </a:r>
          </a:p>
        </p:txBody>
      </p:sp>
      <p:sp>
        <p:nvSpPr>
          <p:cNvPr id="7" name="Content Placeholder 6">
            <a:extLst>
              <a:ext uri="{FF2B5EF4-FFF2-40B4-BE49-F238E27FC236}">
                <a16:creationId xmlns:a16="http://schemas.microsoft.com/office/drawing/2014/main" id="{38E426CD-80F4-4EF1-94DE-605E01DA1E9F}"/>
              </a:ext>
            </a:extLst>
          </p:cNvPr>
          <p:cNvSpPr>
            <a:spLocks noGrp="1"/>
          </p:cNvSpPr>
          <p:nvPr>
            <p:ph sz="quarter" idx="4"/>
          </p:nvPr>
        </p:nvSpPr>
        <p:spPr/>
        <p:txBody>
          <a:bodyPr>
            <a:normAutofit fontScale="85000" lnSpcReduction="10000"/>
          </a:bodyPr>
          <a:lstStyle/>
          <a:p>
            <a:r>
              <a:rPr lang="en-US" dirty="0"/>
              <a:t>MILD TO MODERATE</a:t>
            </a:r>
          </a:p>
          <a:p>
            <a:pPr lvl="1"/>
            <a:r>
              <a:rPr lang="en-US" dirty="0" err="1"/>
              <a:t>Bromocryptine</a:t>
            </a:r>
            <a:r>
              <a:rPr lang="en-US" dirty="0"/>
              <a:t> 2.5-5mg q8h (max 30mg/day)</a:t>
            </a:r>
          </a:p>
          <a:p>
            <a:pPr lvl="1"/>
            <a:r>
              <a:rPr lang="en-US" dirty="0"/>
              <a:t>Amantadine 100mg q8h (200-400mg/day)</a:t>
            </a:r>
          </a:p>
          <a:p>
            <a:pPr lvl="1"/>
            <a:r>
              <a:rPr lang="en-US" dirty="0"/>
              <a:t>Consider benzo’s</a:t>
            </a:r>
          </a:p>
          <a:p>
            <a:r>
              <a:rPr lang="en-US" dirty="0"/>
              <a:t>MODERATE TO SEVERE</a:t>
            </a:r>
          </a:p>
          <a:p>
            <a:pPr lvl="1"/>
            <a:r>
              <a:rPr lang="en-US" dirty="0"/>
              <a:t>Dantrolene 1-2.5mg/kg IV (1mg/kg q6h)</a:t>
            </a:r>
          </a:p>
          <a:p>
            <a:pPr lvl="1"/>
            <a:r>
              <a:rPr lang="en-US" dirty="0"/>
              <a:t>Consider ECT if neuroleptic cannot be restarted</a:t>
            </a:r>
          </a:p>
          <a:p>
            <a:pPr marL="457200" lvl="1" indent="0">
              <a:buNone/>
            </a:pPr>
            <a:endParaRPr lang="en-US" dirty="0"/>
          </a:p>
        </p:txBody>
      </p:sp>
    </p:spTree>
    <p:extLst>
      <p:ext uri="{BB962C8B-B14F-4D97-AF65-F5344CB8AC3E}">
        <p14:creationId xmlns:p14="http://schemas.microsoft.com/office/powerpoint/2010/main" val="198423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4C7EA-2F7F-49DA-88B2-051B9360B228}"/>
              </a:ext>
            </a:extLst>
          </p:cNvPr>
          <p:cNvSpPr>
            <a:spLocks noGrp="1"/>
          </p:cNvSpPr>
          <p:nvPr>
            <p:ph type="title"/>
          </p:nvPr>
        </p:nvSpPr>
        <p:spPr/>
        <p:txBody>
          <a:bodyPr/>
          <a:lstStyle/>
          <a:p>
            <a:r>
              <a:rPr lang="en-US" dirty="0"/>
              <a:t>acetaminophen</a:t>
            </a:r>
          </a:p>
        </p:txBody>
      </p:sp>
      <p:sp>
        <p:nvSpPr>
          <p:cNvPr id="4" name="Content Placeholder 3">
            <a:extLst>
              <a:ext uri="{FF2B5EF4-FFF2-40B4-BE49-F238E27FC236}">
                <a16:creationId xmlns:a16="http://schemas.microsoft.com/office/drawing/2014/main" id="{12159AE1-A009-42ED-99A3-ADAF4C9C24C5}"/>
              </a:ext>
            </a:extLst>
          </p:cNvPr>
          <p:cNvSpPr>
            <a:spLocks noGrp="1"/>
          </p:cNvSpPr>
          <p:nvPr>
            <p:ph idx="1"/>
          </p:nvPr>
        </p:nvSpPr>
        <p:spPr>
          <a:xfrm>
            <a:off x="1251678" y="2286001"/>
            <a:ext cx="10178322" cy="4435641"/>
          </a:xfrm>
        </p:spPr>
        <p:txBody>
          <a:bodyPr>
            <a:normAutofit fontScale="70000" lnSpcReduction="20000"/>
          </a:bodyPr>
          <a:lstStyle/>
          <a:p>
            <a:pPr fontAlgn="base"/>
            <a:r>
              <a:rPr lang="en-US" dirty="0"/>
              <a:t>The earlier the NAC, the better (treat until you can trend the acetaminophen level)</a:t>
            </a:r>
          </a:p>
          <a:p>
            <a:pPr lvl="1" fontAlgn="base"/>
            <a:r>
              <a:rPr lang="en-US" dirty="0"/>
              <a:t>140mg/kg loading dose po followed by 70mg/kg q4h x 17 doses po (tastes gross!)</a:t>
            </a:r>
          </a:p>
          <a:p>
            <a:pPr lvl="1" fontAlgn="base"/>
            <a:r>
              <a:rPr lang="en-US" dirty="0"/>
              <a:t>150mg/kg over 15-60 min followed by 12.5mg/kg/</a:t>
            </a:r>
            <a:r>
              <a:rPr lang="en-US" dirty="0" err="1"/>
              <a:t>hr</a:t>
            </a:r>
            <a:r>
              <a:rPr lang="en-US" dirty="0"/>
              <a:t> x 4 hours followed by 6.25mg/kg/</a:t>
            </a:r>
            <a:r>
              <a:rPr lang="en-US" dirty="0" err="1"/>
              <a:t>hr</a:t>
            </a:r>
            <a:r>
              <a:rPr lang="en-US" dirty="0"/>
              <a:t> x 16 hours</a:t>
            </a:r>
          </a:p>
          <a:p>
            <a:pPr lvl="1" fontAlgn="base"/>
            <a:r>
              <a:rPr lang="en-US" dirty="0"/>
              <a:t>Consider longer treatment if levels are still high (or LFTs are still </a:t>
            </a:r>
            <a:r>
              <a:rPr lang="en-US" dirty="0" err="1"/>
              <a:t>abnl</a:t>
            </a:r>
            <a:r>
              <a:rPr lang="en-US" dirty="0"/>
              <a:t>)</a:t>
            </a:r>
          </a:p>
          <a:p>
            <a:pPr fontAlgn="base"/>
            <a:r>
              <a:rPr lang="en-US" dirty="0"/>
              <a:t>Stages</a:t>
            </a:r>
          </a:p>
          <a:p>
            <a:pPr lvl="1" fontAlgn="base"/>
            <a:r>
              <a:rPr lang="en-US" dirty="0"/>
              <a:t>Preclinical</a:t>
            </a:r>
          </a:p>
          <a:p>
            <a:pPr lvl="1" fontAlgn="base"/>
            <a:r>
              <a:rPr lang="en-US" dirty="0"/>
              <a:t>Hepatic Injury</a:t>
            </a:r>
          </a:p>
          <a:p>
            <a:pPr lvl="1" fontAlgn="base"/>
            <a:r>
              <a:rPr lang="en-US" dirty="0"/>
              <a:t>Hepatic Failure</a:t>
            </a:r>
          </a:p>
          <a:p>
            <a:pPr lvl="1" fontAlgn="base"/>
            <a:r>
              <a:rPr lang="en-US" dirty="0"/>
              <a:t>Recovery</a:t>
            </a:r>
          </a:p>
          <a:p>
            <a:pPr fontAlgn="base"/>
            <a:r>
              <a:rPr lang="en-US" dirty="0"/>
              <a:t>5% of the dose is metabolized by CYPP450 2E1 to </a:t>
            </a:r>
            <a:r>
              <a:rPr lang="en-US" i="1" dirty="0"/>
              <a:t>N</a:t>
            </a:r>
            <a:r>
              <a:rPr lang="en-US" dirty="0"/>
              <a:t>-acetyl-benzoquinone imine (NAPQI)</a:t>
            </a:r>
          </a:p>
          <a:p>
            <a:pPr fontAlgn="base"/>
            <a:r>
              <a:rPr lang="en-US" dirty="0"/>
              <a:t>NAPQI is toxic (covalent binding to proteins and nucleic acids)</a:t>
            </a:r>
          </a:p>
          <a:p>
            <a:pPr fontAlgn="base"/>
            <a:r>
              <a:rPr lang="en-US" dirty="0"/>
              <a:t>Glutathione detoxifies NAPQI (to cysteine and mercapturic acid conjugates)</a:t>
            </a:r>
          </a:p>
          <a:p>
            <a:pPr fontAlgn="base"/>
            <a:r>
              <a:rPr lang="en-US" dirty="0"/>
              <a:t>N-acetylcysteine is synthesized to cysteine to improve glutathione stores</a:t>
            </a:r>
          </a:p>
          <a:p>
            <a:pPr fontAlgn="base"/>
            <a:r>
              <a:rPr lang="en-US" dirty="0"/>
              <a:t>Transplant:</a:t>
            </a:r>
          </a:p>
          <a:p>
            <a:pPr lvl="1" fontAlgn="base"/>
            <a:r>
              <a:rPr lang="en-US" dirty="0"/>
              <a:t>Arterial pH &lt; 7.3 despite resuscitation</a:t>
            </a:r>
          </a:p>
          <a:p>
            <a:pPr lvl="1" fontAlgn="base"/>
            <a:r>
              <a:rPr lang="en-US" dirty="0"/>
              <a:t>Or the combination of grade III/IV hepatic encephalopathy, prothrombin time &gt;100 s, and serum creatinine level &gt; 3.4 mg/dL.</a:t>
            </a:r>
          </a:p>
          <a:p>
            <a:endParaRPr lang="en-US" dirty="0"/>
          </a:p>
        </p:txBody>
      </p:sp>
      <p:pic>
        <p:nvPicPr>
          <p:cNvPr id="11266" name="Picture 2" descr="https://lh6.googleusercontent.com/0LuhQmgdLA6fBL2BQUXPDXrR9NTJ-BV-C4vabTGfU_0P2HvgZX65z6WCJ767OJwPfljHlcgx15Kb6gFst5vCI30xp_UaQcPWjyleb8MhVMZElG1UF0_MEsm-Ixv4gJjIS2HXA3J3hmAGVEoosw">
            <a:extLst>
              <a:ext uri="{FF2B5EF4-FFF2-40B4-BE49-F238E27FC236}">
                <a16:creationId xmlns:a16="http://schemas.microsoft.com/office/drawing/2014/main" id="{6C945F12-67B9-44D2-88F3-4A6E3FE92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487" y="0"/>
            <a:ext cx="3059337" cy="404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9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2048-3A04-42C2-9274-4A0867911E49}"/>
              </a:ext>
            </a:extLst>
          </p:cNvPr>
          <p:cNvSpPr>
            <a:spLocks noGrp="1"/>
          </p:cNvSpPr>
          <p:nvPr>
            <p:ph type="title"/>
          </p:nvPr>
        </p:nvSpPr>
        <p:spPr/>
        <p:txBody>
          <a:bodyPr/>
          <a:lstStyle/>
          <a:p>
            <a:r>
              <a:rPr lang="en-US" dirty="0"/>
              <a:t>Salicylates</a:t>
            </a:r>
          </a:p>
        </p:txBody>
      </p:sp>
      <p:sp>
        <p:nvSpPr>
          <p:cNvPr id="3" name="Content Placeholder 2">
            <a:extLst>
              <a:ext uri="{FF2B5EF4-FFF2-40B4-BE49-F238E27FC236}">
                <a16:creationId xmlns:a16="http://schemas.microsoft.com/office/drawing/2014/main" id="{93C4029F-6F65-408A-ADA8-81D76FDF0DFC}"/>
              </a:ext>
            </a:extLst>
          </p:cNvPr>
          <p:cNvSpPr>
            <a:spLocks noGrp="1"/>
          </p:cNvSpPr>
          <p:nvPr>
            <p:ph idx="1"/>
          </p:nvPr>
        </p:nvSpPr>
        <p:spPr>
          <a:xfrm>
            <a:off x="1251678" y="2286001"/>
            <a:ext cx="10178322" cy="4451683"/>
          </a:xfrm>
        </p:spPr>
        <p:txBody>
          <a:bodyPr>
            <a:normAutofit fontScale="70000" lnSpcReduction="20000"/>
          </a:bodyPr>
          <a:lstStyle/>
          <a:p>
            <a:pPr fontAlgn="base"/>
            <a:r>
              <a:rPr lang="en-US" dirty="0"/>
              <a:t>Mechanism</a:t>
            </a:r>
          </a:p>
          <a:p>
            <a:pPr lvl="1" fontAlgn="base"/>
            <a:r>
              <a:rPr lang="en-US" dirty="0"/>
              <a:t>uncoupling of oxidative phosphorylation,</a:t>
            </a:r>
          </a:p>
          <a:p>
            <a:pPr lvl="2" fontAlgn="base"/>
            <a:r>
              <a:rPr lang="en-US" dirty="0"/>
              <a:t>decreased adenosine triphosphate (ATP) production, increased acidosis, and hyperthermia</a:t>
            </a:r>
          </a:p>
          <a:p>
            <a:pPr fontAlgn="base"/>
            <a:r>
              <a:rPr lang="en-US" dirty="0"/>
              <a:t>Symptoms</a:t>
            </a:r>
          </a:p>
          <a:p>
            <a:pPr lvl="1" fontAlgn="base"/>
            <a:r>
              <a:rPr lang="en-US" dirty="0"/>
              <a:t>Mild:  tinnitus, hyperventilation, abdominal pain, vomiting (if intubated keep that respiratory drive!)</a:t>
            </a:r>
          </a:p>
          <a:p>
            <a:pPr lvl="1" fontAlgn="base"/>
            <a:r>
              <a:rPr lang="en-US" dirty="0"/>
              <a:t>Severe:  diaphoresis, delirium</a:t>
            </a:r>
          </a:p>
          <a:p>
            <a:pPr fontAlgn="base"/>
            <a:r>
              <a:rPr lang="en-US" dirty="0"/>
              <a:t>URINARY ALKALINIZATION</a:t>
            </a:r>
          </a:p>
          <a:p>
            <a:pPr lvl="1" fontAlgn="base"/>
            <a:r>
              <a:rPr lang="en-US" dirty="0"/>
              <a:t>44-100mEq in 1L of 5% dextrose in 0.25% NS</a:t>
            </a:r>
          </a:p>
          <a:p>
            <a:pPr lvl="1" fontAlgn="base"/>
            <a:r>
              <a:rPr lang="en-US" dirty="0"/>
              <a:t>88-150mEq in 1L of 5% dextrose at 2-3mL/kg/h (adults 150-200mL/h)</a:t>
            </a:r>
          </a:p>
          <a:p>
            <a:pPr lvl="1" fontAlgn="base"/>
            <a:r>
              <a:rPr lang="en-US" dirty="0"/>
              <a:t>Goal urine pH 7-8.5 / (keep blood pH &lt;7.55) (monitor hourly)</a:t>
            </a:r>
          </a:p>
          <a:p>
            <a:pPr lvl="1" fontAlgn="base"/>
            <a:r>
              <a:rPr lang="en-US" dirty="0"/>
              <a:t>Hypokalemia &amp; Hypovolemia prevent effective </a:t>
            </a:r>
            <a:r>
              <a:rPr lang="en-US" dirty="0" err="1"/>
              <a:t>alkalinization</a:t>
            </a:r>
            <a:endParaRPr lang="en-US" dirty="0"/>
          </a:p>
          <a:p>
            <a:pPr lvl="1" fontAlgn="base"/>
            <a:r>
              <a:rPr lang="en-US" dirty="0"/>
              <a:t>Add 20-40mEq of K to each liter (unless there is renal failure)</a:t>
            </a:r>
          </a:p>
          <a:p>
            <a:pPr lvl="1" fontAlgn="base"/>
            <a:r>
              <a:rPr lang="en-US" dirty="0"/>
              <a:t>Urinary excretion is more dependent upon urine pH than renal flow rate</a:t>
            </a:r>
          </a:p>
          <a:p>
            <a:pPr lvl="1" fontAlgn="base"/>
            <a:r>
              <a:rPr lang="en-US" dirty="0"/>
              <a:t>“trapping” salicylates in urine and serum (increasing excretion and decreasing further redistribution, </a:t>
            </a:r>
            <a:r>
              <a:rPr lang="en-US" dirty="0" err="1"/>
              <a:t>esp</a:t>
            </a:r>
            <a:r>
              <a:rPr lang="en-US" dirty="0"/>
              <a:t> to the brain)</a:t>
            </a:r>
          </a:p>
          <a:p>
            <a:pPr fontAlgn="base"/>
            <a:r>
              <a:rPr lang="en-US" dirty="0"/>
              <a:t>HEMODIALYSIS</a:t>
            </a:r>
          </a:p>
          <a:p>
            <a:pPr lvl="1" fontAlgn="base"/>
            <a:r>
              <a:rPr lang="en-US" dirty="0"/>
              <a:t>AMS, Pulmonary edema, Seizures, Elevated and rising levels (100 mg/dL)</a:t>
            </a:r>
          </a:p>
          <a:p>
            <a:endParaRPr lang="en-US" dirty="0"/>
          </a:p>
        </p:txBody>
      </p:sp>
    </p:spTree>
    <p:extLst>
      <p:ext uri="{BB962C8B-B14F-4D97-AF65-F5344CB8AC3E}">
        <p14:creationId xmlns:p14="http://schemas.microsoft.com/office/powerpoint/2010/main" val="322991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F73E-E007-4B7E-874C-941BA230C0DB}"/>
              </a:ext>
            </a:extLst>
          </p:cNvPr>
          <p:cNvSpPr>
            <a:spLocks noGrp="1"/>
          </p:cNvSpPr>
          <p:nvPr>
            <p:ph type="title"/>
          </p:nvPr>
        </p:nvSpPr>
        <p:spPr/>
        <p:txBody>
          <a:bodyPr/>
          <a:lstStyle/>
          <a:p>
            <a:r>
              <a:rPr lang="en-US" dirty="0"/>
              <a:t>Cardiac glycosides</a:t>
            </a:r>
            <a:br>
              <a:rPr lang="en-US" dirty="0"/>
            </a:br>
            <a:r>
              <a:rPr lang="en-US" dirty="0"/>
              <a:t>	</a:t>
            </a:r>
            <a:r>
              <a:rPr lang="en-US" sz="2400" dirty="0"/>
              <a:t>digoxin</a:t>
            </a:r>
          </a:p>
        </p:txBody>
      </p:sp>
      <p:sp>
        <p:nvSpPr>
          <p:cNvPr id="3" name="Content Placeholder 2">
            <a:extLst>
              <a:ext uri="{FF2B5EF4-FFF2-40B4-BE49-F238E27FC236}">
                <a16:creationId xmlns:a16="http://schemas.microsoft.com/office/drawing/2014/main" id="{FA944B1E-4E62-4279-96F7-5AE9E31E0357}"/>
              </a:ext>
            </a:extLst>
          </p:cNvPr>
          <p:cNvSpPr>
            <a:spLocks noGrp="1"/>
          </p:cNvSpPr>
          <p:nvPr>
            <p:ph idx="1"/>
          </p:nvPr>
        </p:nvSpPr>
        <p:spPr/>
        <p:txBody>
          <a:bodyPr/>
          <a:lstStyle/>
          <a:p>
            <a:pPr fontAlgn="base"/>
            <a:r>
              <a:rPr lang="en-US" dirty="0"/>
              <a:t>Inhibit the sodium-potassium ATPase pump</a:t>
            </a:r>
          </a:p>
          <a:p>
            <a:pPr lvl="1" fontAlgn="base"/>
            <a:r>
              <a:rPr lang="en-US" dirty="0"/>
              <a:t>↑ intracellular </a:t>
            </a:r>
            <a:r>
              <a:rPr lang="en-US" dirty="0" err="1"/>
              <a:t>sodium&amp;calcium</a:t>
            </a:r>
            <a:r>
              <a:rPr lang="en-US" dirty="0"/>
              <a:t> and extracellular potassium</a:t>
            </a:r>
          </a:p>
          <a:p>
            <a:pPr lvl="2" fontAlgn="base"/>
            <a:r>
              <a:rPr lang="en-US" dirty="0"/>
              <a:t>Increased contractility</a:t>
            </a:r>
          </a:p>
          <a:p>
            <a:pPr lvl="1" fontAlgn="base"/>
            <a:r>
              <a:rPr lang="en-US" dirty="0"/>
              <a:t>Increased automaticity with bradycardia and conduction blocks</a:t>
            </a:r>
          </a:p>
          <a:p>
            <a:pPr fontAlgn="base"/>
            <a:r>
              <a:rPr lang="en-US" dirty="0"/>
              <a:t>DIGOXIN-SPECIFIC FAB FRAGMENTS</a:t>
            </a:r>
          </a:p>
          <a:p>
            <a:pPr lvl="1" fontAlgn="base"/>
            <a:r>
              <a:rPr lang="en-US" dirty="0"/>
              <a:t>hyperkalemia (</a:t>
            </a:r>
            <a:r>
              <a:rPr lang="en-US" u="sng" dirty="0"/>
              <a:t>&gt;</a:t>
            </a:r>
            <a:r>
              <a:rPr lang="en-US" dirty="0"/>
              <a:t>5.5 </a:t>
            </a:r>
            <a:r>
              <a:rPr lang="en-US" dirty="0" err="1"/>
              <a:t>mEq</a:t>
            </a:r>
            <a:r>
              <a:rPr lang="en-US" dirty="0"/>
              <a:t>/L) and life-threatening dysrhythmias</a:t>
            </a:r>
          </a:p>
          <a:p>
            <a:pPr lvl="1" fontAlgn="base"/>
            <a:r>
              <a:rPr lang="en-US" dirty="0"/>
              <a:t>#vials = dig level (ng/mL) x </a:t>
            </a:r>
            <a:r>
              <a:rPr lang="en-US" dirty="0" err="1"/>
              <a:t>wt</a:t>
            </a:r>
            <a:r>
              <a:rPr lang="en-US" dirty="0"/>
              <a:t> (kg) / 100 (give 6 if unsure)</a:t>
            </a:r>
          </a:p>
          <a:p>
            <a:pPr lvl="1" fontAlgn="base"/>
            <a:r>
              <a:rPr lang="en-US" dirty="0"/>
              <a:t>#vials = 10 every 25 tabs/caps ingested acutely</a:t>
            </a:r>
          </a:p>
          <a:p>
            <a:endParaRPr lang="en-US" dirty="0"/>
          </a:p>
        </p:txBody>
      </p:sp>
    </p:spTree>
    <p:extLst>
      <p:ext uri="{BB962C8B-B14F-4D97-AF65-F5344CB8AC3E}">
        <p14:creationId xmlns:p14="http://schemas.microsoft.com/office/powerpoint/2010/main" val="3051224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A538-A4C7-4224-BA33-F666AEEC1145}"/>
              </a:ext>
            </a:extLst>
          </p:cNvPr>
          <p:cNvSpPr>
            <a:spLocks noGrp="1"/>
          </p:cNvSpPr>
          <p:nvPr>
            <p:ph type="title"/>
          </p:nvPr>
        </p:nvSpPr>
        <p:spPr/>
        <p:txBody>
          <a:bodyPr/>
          <a:lstStyle/>
          <a:p>
            <a:r>
              <a:rPr lang="en-US" dirty="0"/>
              <a:t>Intralipid therapy</a:t>
            </a:r>
          </a:p>
        </p:txBody>
      </p:sp>
      <p:sp>
        <p:nvSpPr>
          <p:cNvPr id="5" name="Content Placeholder 4">
            <a:extLst>
              <a:ext uri="{FF2B5EF4-FFF2-40B4-BE49-F238E27FC236}">
                <a16:creationId xmlns:a16="http://schemas.microsoft.com/office/drawing/2014/main" id="{37F034F4-8CC8-45C0-83A3-FD03A7B24F55}"/>
              </a:ext>
            </a:extLst>
          </p:cNvPr>
          <p:cNvSpPr>
            <a:spLocks noGrp="1"/>
          </p:cNvSpPr>
          <p:nvPr>
            <p:ph sz="half" idx="1"/>
          </p:nvPr>
        </p:nvSpPr>
        <p:spPr/>
        <p:txBody>
          <a:bodyPr>
            <a:normAutofit fontScale="70000" lnSpcReduction="20000"/>
          </a:bodyPr>
          <a:lstStyle/>
          <a:p>
            <a:r>
              <a:rPr lang="en-US" dirty="0"/>
              <a:t>Developed for LAST</a:t>
            </a:r>
          </a:p>
          <a:p>
            <a:r>
              <a:rPr lang="en-US" dirty="0"/>
              <a:t>Case reports in almost everything</a:t>
            </a:r>
          </a:p>
          <a:p>
            <a:pPr lvl="1"/>
            <a:r>
              <a:rPr lang="en-US" dirty="0"/>
              <a:t>Olanzapine</a:t>
            </a:r>
          </a:p>
          <a:p>
            <a:pPr lvl="1"/>
            <a:r>
              <a:rPr lang="en-US" dirty="0"/>
              <a:t>Lamotrigine</a:t>
            </a:r>
          </a:p>
          <a:p>
            <a:pPr lvl="1"/>
            <a:r>
              <a:rPr lang="en-US" dirty="0"/>
              <a:t>Bupropion	</a:t>
            </a:r>
          </a:p>
          <a:p>
            <a:pPr lvl="1"/>
            <a:r>
              <a:rPr lang="en-US" dirty="0" err="1"/>
              <a:t>Dosulepin</a:t>
            </a:r>
            <a:endParaRPr lang="en-US" dirty="0"/>
          </a:p>
          <a:p>
            <a:pPr lvl="1"/>
            <a:r>
              <a:rPr lang="en-US" dirty="0"/>
              <a:t>Verapamil</a:t>
            </a:r>
          </a:p>
          <a:p>
            <a:pPr lvl="1"/>
            <a:r>
              <a:rPr lang="en-US" dirty="0"/>
              <a:t>Haloperidol</a:t>
            </a:r>
          </a:p>
          <a:p>
            <a:pPr lvl="1"/>
            <a:r>
              <a:rPr lang="en-US" dirty="0"/>
              <a:t>Quetiapine</a:t>
            </a:r>
          </a:p>
          <a:p>
            <a:pPr lvl="1"/>
            <a:r>
              <a:rPr lang="en-US" dirty="0"/>
              <a:t>Sertraline</a:t>
            </a:r>
          </a:p>
        </p:txBody>
      </p:sp>
      <p:sp>
        <p:nvSpPr>
          <p:cNvPr id="6" name="Content Placeholder 5">
            <a:extLst>
              <a:ext uri="{FF2B5EF4-FFF2-40B4-BE49-F238E27FC236}">
                <a16:creationId xmlns:a16="http://schemas.microsoft.com/office/drawing/2014/main" id="{1D4CE796-900D-4DDF-8B5F-0CA23C278FC3}"/>
              </a:ext>
            </a:extLst>
          </p:cNvPr>
          <p:cNvSpPr>
            <a:spLocks noGrp="1"/>
          </p:cNvSpPr>
          <p:nvPr>
            <p:ph sz="half" idx="2"/>
          </p:nvPr>
        </p:nvSpPr>
        <p:spPr>
          <a:xfrm>
            <a:off x="6647796" y="1234440"/>
            <a:ext cx="4800600" cy="5417820"/>
          </a:xfrm>
        </p:spPr>
        <p:txBody>
          <a:bodyPr>
            <a:normAutofit fontScale="70000" lnSpcReduction="20000"/>
          </a:bodyPr>
          <a:lstStyle/>
          <a:p>
            <a:r>
              <a:rPr lang="en-US" b="1" dirty="0"/>
              <a:t>In the event of local anesthetic-induced cardiac arrest that is unresponsive to standard therapy, in addition to standard cardio-pulmonary resuscitation, Intralipid 20% should be given </a:t>
            </a:r>
            <a:r>
              <a:rPr lang="en-US" b="1" dirty="0" err="1"/>
              <a:t>i.v.</a:t>
            </a:r>
            <a:r>
              <a:rPr lang="en-US" b="1" dirty="0"/>
              <a:t> in the following dose regime:</a:t>
            </a:r>
          </a:p>
          <a:p>
            <a:r>
              <a:rPr lang="en-US" b="1" dirty="0"/>
              <a:t>Intralipid 20% 1.5mL/kg over 1 minute</a:t>
            </a:r>
          </a:p>
          <a:p>
            <a:pPr lvl="1"/>
            <a:r>
              <a:rPr lang="en-US" b="1" i="1" dirty="0"/>
              <a:t>Take a 500ml bag of Intralipid20%and a 50ml syringe.</a:t>
            </a:r>
          </a:p>
          <a:p>
            <a:pPr lvl="1"/>
            <a:r>
              <a:rPr lang="en-US" b="1" i="1" dirty="0" err="1"/>
              <a:t>Drawup</a:t>
            </a:r>
            <a:r>
              <a:rPr lang="en-US" b="1" i="1" dirty="0"/>
              <a:t> 50ml and give stat i.v.X2</a:t>
            </a:r>
          </a:p>
          <a:p>
            <a:pPr lvl="1"/>
            <a:r>
              <a:rPr lang="en-US" b="1" i="1" dirty="0"/>
              <a:t>Then attach the Intralipid bag to an iv administration set (</a:t>
            </a:r>
            <a:r>
              <a:rPr lang="en-US" b="1" i="1" dirty="0" err="1"/>
              <a:t>macrodrip</a:t>
            </a:r>
            <a:r>
              <a:rPr lang="en-US" b="1" i="1" dirty="0"/>
              <a:t>) and run it </a:t>
            </a:r>
            <a:r>
              <a:rPr lang="en-US" b="1" i="1" dirty="0" err="1"/>
              <a:t>i.v.</a:t>
            </a:r>
            <a:r>
              <a:rPr lang="en-US" b="1" i="1" dirty="0"/>
              <a:t> over the next 15 minutes</a:t>
            </a:r>
          </a:p>
          <a:p>
            <a:pPr lvl="1"/>
            <a:r>
              <a:rPr lang="en-US" b="1" i="1" dirty="0"/>
              <a:t>Repeat the initial bolus up to twice more – if spontaneous circulation has not returned.</a:t>
            </a:r>
            <a:endParaRPr lang="en-US" b="1" dirty="0"/>
          </a:p>
          <a:p>
            <a:r>
              <a:rPr lang="en-US" b="1" dirty="0"/>
              <a:t>Follow immediately with an infusion at a rate of 0.25mL/kg/min</a:t>
            </a:r>
          </a:p>
          <a:p>
            <a:r>
              <a:rPr lang="en-US" b="1" dirty="0"/>
              <a:t>Continue chest compressions</a:t>
            </a:r>
          </a:p>
          <a:p>
            <a:r>
              <a:rPr lang="en-US" b="1" dirty="0"/>
              <a:t>Repeat bolus every 3-5 minutes up to 3 mL/kg total dose until circulation is restored</a:t>
            </a:r>
          </a:p>
          <a:p>
            <a:r>
              <a:rPr lang="en-US" b="1" dirty="0"/>
              <a:t>Continue infusion until hemodynamic stability is restored. Increase the rate to 0.5 mL/kg/min if BP declines</a:t>
            </a:r>
          </a:p>
          <a:p>
            <a:r>
              <a:rPr lang="en-US" b="1" dirty="0"/>
              <a:t>A maximum total dose of 8mL/kg is recommended (560mL for a 70kg man)</a:t>
            </a:r>
          </a:p>
          <a:p>
            <a:endParaRPr lang="en-US" dirty="0"/>
          </a:p>
        </p:txBody>
      </p:sp>
    </p:spTree>
    <p:extLst>
      <p:ext uri="{BB962C8B-B14F-4D97-AF65-F5344CB8AC3E}">
        <p14:creationId xmlns:p14="http://schemas.microsoft.com/office/powerpoint/2010/main" val="3131060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98F5E0-2930-4050-AB6C-72B0E325AD09}"/>
              </a:ext>
            </a:extLst>
          </p:cNvPr>
          <p:cNvSpPr>
            <a:spLocks noGrp="1"/>
          </p:cNvSpPr>
          <p:nvPr>
            <p:ph type="title"/>
          </p:nvPr>
        </p:nvSpPr>
        <p:spPr/>
        <p:txBody>
          <a:bodyPr/>
          <a:lstStyle/>
          <a:p>
            <a:r>
              <a:rPr lang="en-US" dirty="0"/>
              <a:t>Calcium channel blocker</a:t>
            </a:r>
            <a:br>
              <a:rPr lang="en-US" dirty="0"/>
            </a:br>
            <a:r>
              <a:rPr lang="en-US" sz="2400" dirty="0"/>
              <a:t>&amp; beta blocker </a:t>
            </a:r>
            <a:r>
              <a:rPr lang="en-US" dirty="0"/>
              <a:t>overdose</a:t>
            </a:r>
          </a:p>
        </p:txBody>
      </p:sp>
      <p:sp>
        <p:nvSpPr>
          <p:cNvPr id="6" name="Text Placeholder 5">
            <a:extLst>
              <a:ext uri="{FF2B5EF4-FFF2-40B4-BE49-F238E27FC236}">
                <a16:creationId xmlns:a16="http://schemas.microsoft.com/office/drawing/2014/main" id="{0142EB38-958F-41E6-A834-514794E63675}"/>
              </a:ext>
            </a:extLst>
          </p:cNvPr>
          <p:cNvSpPr>
            <a:spLocks noGrp="1"/>
          </p:cNvSpPr>
          <p:nvPr>
            <p:ph type="body" idx="1"/>
          </p:nvPr>
        </p:nvSpPr>
        <p:spPr/>
        <p:txBody>
          <a:bodyPr/>
          <a:lstStyle/>
          <a:p>
            <a:r>
              <a:rPr lang="en-US" dirty="0"/>
              <a:t>glucagon</a:t>
            </a:r>
          </a:p>
        </p:txBody>
      </p:sp>
      <p:sp>
        <p:nvSpPr>
          <p:cNvPr id="3" name="Content Placeholder 2">
            <a:extLst>
              <a:ext uri="{FF2B5EF4-FFF2-40B4-BE49-F238E27FC236}">
                <a16:creationId xmlns:a16="http://schemas.microsoft.com/office/drawing/2014/main" id="{7192F56F-1537-4DA8-9510-0581C7ABF0BD}"/>
              </a:ext>
            </a:extLst>
          </p:cNvPr>
          <p:cNvSpPr>
            <a:spLocks noGrp="1"/>
          </p:cNvSpPr>
          <p:nvPr>
            <p:ph sz="half" idx="2"/>
          </p:nvPr>
        </p:nvSpPr>
        <p:spPr/>
        <p:txBody>
          <a:bodyPr>
            <a:normAutofit fontScale="92500" lnSpcReduction="10000"/>
          </a:bodyPr>
          <a:lstStyle/>
          <a:p>
            <a:r>
              <a:rPr lang="en-US" dirty="0"/>
              <a:t>IVF</a:t>
            </a:r>
          </a:p>
          <a:p>
            <a:r>
              <a:rPr lang="en-US" dirty="0"/>
              <a:t>50 to 150 mcg/kg bolus (3-10mg for a 70kg person)</a:t>
            </a:r>
          </a:p>
          <a:p>
            <a:pPr lvl="1"/>
            <a:r>
              <a:rPr lang="en-US" dirty="0"/>
              <a:t>Repeat q3-5 minutes</a:t>
            </a:r>
          </a:p>
          <a:p>
            <a:r>
              <a:rPr lang="en-US" dirty="0"/>
              <a:t>Continuous infusion</a:t>
            </a:r>
          </a:p>
          <a:p>
            <a:pPr lvl="1"/>
            <a:r>
              <a:rPr lang="en-US" dirty="0"/>
              <a:t>Initiate if more than two boluses given</a:t>
            </a:r>
          </a:p>
          <a:p>
            <a:pPr lvl="1"/>
            <a:r>
              <a:rPr lang="en-US" dirty="0"/>
              <a:t>Dose by effective bolus dose each hour (for example, if two 5mg boluses given, rate should be 10mg/</a:t>
            </a:r>
            <a:r>
              <a:rPr lang="en-US" dirty="0" err="1"/>
              <a:t>hr</a:t>
            </a:r>
            <a:r>
              <a:rPr lang="en-US" dirty="0"/>
              <a:t>)</a:t>
            </a:r>
          </a:p>
          <a:p>
            <a:endParaRPr lang="en-US" dirty="0"/>
          </a:p>
        </p:txBody>
      </p:sp>
      <p:sp>
        <p:nvSpPr>
          <p:cNvPr id="7" name="Text Placeholder 6">
            <a:extLst>
              <a:ext uri="{FF2B5EF4-FFF2-40B4-BE49-F238E27FC236}">
                <a16:creationId xmlns:a16="http://schemas.microsoft.com/office/drawing/2014/main" id="{4B132D4A-8F88-4514-A218-3F220CBCA0C6}"/>
              </a:ext>
            </a:extLst>
          </p:cNvPr>
          <p:cNvSpPr>
            <a:spLocks noGrp="1"/>
          </p:cNvSpPr>
          <p:nvPr>
            <p:ph type="body" sz="quarter" idx="3"/>
          </p:nvPr>
        </p:nvSpPr>
        <p:spPr/>
        <p:txBody>
          <a:bodyPr/>
          <a:lstStyle/>
          <a:p>
            <a:r>
              <a:rPr lang="en-US" dirty="0"/>
              <a:t>High-dose insulin therapy</a:t>
            </a:r>
          </a:p>
        </p:txBody>
      </p:sp>
      <p:sp>
        <p:nvSpPr>
          <p:cNvPr id="4" name="Content Placeholder 3">
            <a:extLst>
              <a:ext uri="{FF2B5EF4-FFF2-40B4-BE49-F238E27FC236}">
                <a16:creationId xmlns:a16="http://schemas.microsoft.com/office/drawing/2014/main" id="{F684A197-2316-4230-A675-2DC83B972064}"/>
              </a:ext>
            </a:extLst>
          </p:cNvPr>
          <p:cNvSpPr>
            <a:spLocks noGrp="1"/>
          </p:cNvSpPr>
          <p:nvPr>
            <p:ph sz="quarter" idx="4"/>
          </p:nvPr>
        </p:nvSpPr>
        <p:spPr/>
        <p:txBody>
          <a:bodyPr>
            <a:normAutofit fontScale="62500" lnSpcReduction="20000"/>
          </a:bodyPr>
          <a:lstStyle/>
          <a:p>
            <a:r>
              <a:rPr lang="en-US" dirty="0"/>
              <a:t>IVF</a:t>
            </a:r>
          </a:p>
          <a:p>
            <a:r>
              <a:rPr lang="en-US" dirty="0"/>
              <a:t>Baseline glucose (goal ~200mg/dL)</a:t>
            </a:r>
          </a:p>
          <a:p>
            <a:r>
              <a:rPr lang="en-US" dirty="0"/>
              <a:t>1U/kg bolus </a:t>
            </a:r>
          </a:p>
          <a:p>
            <a:r>
              <a:rPr lang="en-US" dirty="0"/>
              <a:t>0.5-1.0 U/kg/h continuous infusion</a:t>
            </a:r>
          </a:p>
          <a:p>
            <a:pPr lvl="1"/>
            <a:r>
              <a:rPr lang="en-US" dirty="0"/>
              <a:t>Increase by 2U/kg/h every 10 min to a max of 10U/kg/h</a:t>
            </a:r>
          </a:p>
          <a:p>
            <a:r>
              <a:rPr lang="en-US" dirty="0"/>
              <a:t>Dextrose infusion</a:t>
            </a:r>
          </a:p>
          <a:p>
            <a:pPr lvl="1"/>
            <a:r>
              <a:rPr lang="en-US" dirty="0"/>
              <a:t>10% in ½ NS or 5-10%D5W, goal glucose &gt;100</a:t>
            </a:r>
          </a:p>
          <a:p>
            <a:r>
              <a:rPr lang="en-US" dirty="0"/>
              <a:t>Monitor</a:t>
            </a:r>
          </a:p>
          <a:p>
            <a:pPr lvl="1"/>
            <a:r>
              <a:rPr lang="en-US" dirty="0"/>
              <a:t>Glucose q10min &amp; Potassium q60min while titrating insulin</a:t>
            </a:r>
          </a:p>
          <a:p>
            <a:pPr lvl="1"/>
            <a:r>
              <a:rPr lang="en-US" dirty="0"/>
              <a:t>Glucose q30-60 min &amp; Potassium q6h when infusion rate stable</a:t>
            </a:r>
          </a:p>
          <a:p>
            <a:endParaRPr lang="en-US" dirty="0"/>
          </a:p>
        </p:txBody>
      </p:sp>
    </p:spTree>
    <p:extLst>
      <p:ext uri="{BB962C8B-B14F-4D97-AF65-F5344CB8AC3E}">
        <p14:creationId xmlns:p14="http://schemas.microsoft.com/office/powerpoint/2010/main" val="389196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1AFF77-48CD-4A70-96B0-CC780A518177}"/>
              </a:ext>
            </a:extLst>
          </p:cNvPr>
          <p:cNvSpPr/>
          <p:nvPr/>
        </p:nvSpPr>
        <p:spPr>
          <a:xfrm>
            <a:off x="1122947" y="-86065"/>
            <a:ext cx="8021053" cy="7030130"/>
          </a:xfrm>
          <a:prstGeom prst="rect">
            <a:avLst/>
          </a:prstGeom>
        </p:spPr>
        <p:txBody>
          <a:bodyPr wrap="square">
            <a:spAutoFit/>
          </a:bodyPr>
          <a:lstStyle/>
          <a:p>
            <a:r>
              <a:rPr lang="en-US" sz="5100" dirty="0">
                <a:solidFill>
                  <a:srgbClr val="2A1A00"/>
                </a:solidFill>
                <a:latin typeface="Impact" panose="020B0806030902050204" pitchFamily="34" charset="0"/>
              </a:rPr>
              <a:t>TOXIC ALCOHOLS</a:t>
            </a:r>
            <a:r>
              <a:rPr lang="en-US" sz="1600" dirty="0">
                <a:solidFill>
                  <a:srgbClr val="2A1A00"/>
                </a:solidFill>
                <a:latin typeface="Impact" panose="020B0806030902050204" pitchFamily="34" charset="0"/>
              </a:rPr>
              <a:t> (ETHYLENE GLYCOL &amp;METHANOL)</a:t>
            </a:r>
            <a:endParaRPr lang="en-US" dirty="0"/>
          </a:p>
          <a:p>
            <a:pPr fontAlgn="base"/>
            <a:r>
              <a:rPr lang="en-US" dirty="0"/>
              <a:t/>
            </a:r>
            <a:br>
              <a:rPr lang="en-US" dirty="0"/>
            </a:br>
            <a:r>
              <a:rPr lang="en-US" sz="2000" dirty="0">
                <a:solidFill>
                  <a:srgbClr val="595959"/>
                </a:solidFill>
                <a:latin typeface="Cabin"/>
              </a:rPr>
              <a:t>Ethylene glycol</a:t>
            </a:r>
            <a:endParaRPr lang="en-US" sz="2000" dirty="0">
              <a:solidFill>
                <a:srgbClr val="2A1A00"/>
              </a:solidFill>
              <a:latin typeface="Arial" panose="020B0604020202020204" pitchFamily="34" charset="0"/>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Ophthalmoplegia</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Cranial nerve palsies</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Hyporeflexia</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Myoclonus</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ATN</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err="1">
                <a:solidFill>
                  <a:srgbClr val="595959"/>
                </a:solidFill>
                <a:latin typeface="Cabin"/>
              </a:rPr>
              <a:t>Abnl</a:t>
            </a:r>
            <a:r>
              <a:rPr lang="en-US" dirty="0">
                <a:solidFill>
                  <a:srgbClr val="595959"/>
                </a:solidFill>
                <a:latin typeface="Cabin"/>
              </a:rPr>
              <a:t> (low) Ca, Mg, K</a:t>
            </a:r>
            <a:endParaRPr lang="en-US" dirty="0">
              <a:solidFill>
                <a:srgbClr val="2A1A00"/>
              </a:solidFill>
              <a:latin typeface="Cabin"/>
            </a:endParaRPr>
          </a:p>
          <a:p>
            <a:pPr fontAlgn="base"/>
            <a:r>
              <a:rPr lang="en-US" dirty="0"/>
              <a:t/>
            </a:r>
            <a:br>
              <a:rPr lang="en-US" dirty="0"/>
            </a:br>
            <a:r>
              <a:rPr lang="en-US" sz="2000" dirty="0">
                <a:solidFill>
                  <a:srgbClr val="595959"/>
                </a:solidFill>
                <a:latin typeface="Cabin"/>
              </a:rPr>
              <a:t>Methanol </a:t>
            </a:r>
            <a:endParaRPr lang="en-US" sz="2000" dirty="0">
              <a:solidFill>
                <a:srgbClr val="2A1A00"/>
              </a:solidFill>
              <a:latin typeface="Arial" panose="020B0604020202020204" pitchFamily="34" charset="0"/>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Headache</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Confusion</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Vertigo</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Visual impairment &amp; photophobia</a:t>
            </a:r>
            <a:endParaRPr lang="en-US" dirty="0">
              <a:solidFill>
                <a:srgbClr val="2A1A00"/>
              </a:solidFill>
              <a:latin typeface="Cabin"/>
            </a:endParaRPr>
          </a:p>
          <a:p>
            <a:pPr marL="1143000" lvl="2" indent="-228600" fontAlgn="base">
              <a:spcBef>
                <a:spcPts val="700"/>
              </a:spcBef>
              <a:buFont typeface="Arial" panose="020B0604020202020204" pitchFamily="34" charset="0"/>
              <a:buChar char="•"/>
            </a:pPr>
            <a:r>
              <a:rPr lang="en-US" sz="1600" dirty="0">
                <a:solidFill>
                  <a:srgbClr val="595959"/>
                </a:solidFill>
                <a:latin typeface="Cabin"/>
              </a:rPr>
              <a:t>afferent pupillary defect is an ominous sign</a:t>
            </a:r>
            <a:endParaRPr lang="en-US" sz="1600" dirty="0">
              <a:solidFill>
                <a:srgbClr val="2A1A00"/>
              </a:solidFill>
              <a:latin typeface="Arial" panose="020B0604020202020204" pitchFamily="34" charset="0"/>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Blindness</a:t>
            </a:r>
            <a:endParaRPr lang="en-US" dirty="0">
              <a:solidFill>
                <a:srgbClr val="2A1A00"/>
              </a:solidFill>
              <a:latin typeface="Cabin"/>
            </a:endParaRPr>
          </a:p>
          <a:p>
            <a:pPr marL="742950" lvl="1" indent="-285750" fontAlgn="base">
              <a:spcBef>
                <a:spcPts val="700"/>
              </a:spcBef>
              <a:buFont typeface="Arial" panose="020B0604020202020204" pitchFamily="34" charset="0"/>
              <a:buChar char="•"/>
            </a:pPr>
            <a:r>
              <a:rPr lang="en-US" dirty="0">
                <a:solidFill>
                  <a:srgbClr val="595959"/>
                </a:solidFill>
                <a:latin typeface="Cabin"/>
              </a:rPr>
              <a:t>Pancreatitis</a:t>
            </a:r>
            <a:endParaRPr lang="en-US" dirty="0">
              <a:solidFill>
                <a:srgbClr val="2A1A00"/>
              </a:solidFill>
              <a:latin typeface="Cabin"/>
            </a:endParaRPr>
          </a:p>
        </p:txBody>
      </p:sp>
      <p:sp>
        <p:nvSpPr>
          <p:cNvPr id="5" name="TextBox 4">
            <a:extLst>
              <a:ext uri="{FF2B5EF4-FFF2-40B4-BE49-F238E27FC236}">
                <a16:creationId xmlns:a16="http://schemas.microsoft.com/office/drawing/2014/main" id="{F9F8E0C5-83A7-4A0D-8314-97170820758A}"/>
              </a:ext>
            </a:extLst>
          </p:cNvPr>
          <p:cNvSpPr txBox="1"/>
          <p:nvPr/>
        </p:nvSpPr>
        <p:spPr>
          <a:xfrm>
            <a:off x="7299158" y="1187115"/>
            <a:ext cx="3866148" cy="4801314"/>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Prevent renal failure (EG), permanent neurological damage, seizures, severe acidosis (and of course death)</a:t>
            </a:r>
          </a:p>
          <a:p>
            <a:pPr marL="285750" indent="-285750" fontAlgn="base">
              <a:buFont typeface="Arial" panose="020B0604020202020204" pitchFamily="34" charset="0"/>
              <a:buChar char="•"/>
            </a:pPr>
            <a:r>
              <a:rPr lang="en-US" dirty="0"/>
              <a:t>FOMEPIZOLE</a:t>
            </a:r>
          </a:p>
          <a:p>
            <a:pPr lvl="1" fontAlgn="base"/>
            <a:r>
              <a:rPr lang="en-US" dirty="0"/>
              <a:t>Ethylene Glycol &amp; Methanol dosing:</a:t>
            </a:r>
          </a:p>
          <a:p>
            <a:pPr lvl="2" fontAlgn="base"/>
            <a:r>
              <a:rPr lang="en-US" dirty="0"/>
              <a:t>15mg/kg IV q12h until level &lt;20mg/dL; then 10mg/kg IV q12h x 4; </a:t>
            </a:r>
          </a:p>
          <a:p>
            <a:pPr marL="285750" indent="-285750" fontAlgn="base">
              <a:buFont typeface="Arial" panose="020B0604020202020204" pitchFamily="34" charset="0"/>
              <a:buChar char="•"/>
            </a:pPr>
            <a:r>
              <a:rPr lang="en-US" dirty="0"/>
              <a:t>Consider HD</a:t>
            </a:r>
          </a:p>
          <a:p>
            <a:pPr marL="285750" indent="-285750" fontAlgn="base">
              <a:buFont typeface="Arial" panose="020B0604020202020204" pitchFamily="34" charset="0"/>
              <a:buChar char="•"/>
            </a:pPr>
            <a:r>
              <a:rPr lang="en-US" dirty="0"/>
              <a:t>Consider 1-2 amps of Bicarb if pH &lt;7.3</a:t>
            </a:r>
          </a:p>
          <a:p>
            <a:pPr marL="285750" indent="-285750" fontAlgn="base">
              <a:buFont typeface="Arial" panose="020B0604020202020204" pitchFamily="34" charset="0"/>
              <a:buChar char="•"/>
            </a:pPr>
            <a:r>
              <a:rPr lang="en-US" dirty="0"/>
              <a:t>Administer cofactors:  thiamine, folate, pyridoxine</a:t>
            </a:r>
          </a:p>
          <a:p>
            <a:pPr marL="285750" indent="-285750" fontAlgn="base">
              <a:buFont typeface="Arial" panose="020B0604020202020204" pitchFamily="34" charset="0"/>
              <a:buChar char="•"/>
            </a:pPr>
            <a:r>
              <a:rPr lang="en-US" dirty="0"/>
              <a:t>Ethanol can be substituted for fomepizole if it is unavailable</a:t>
            </a:r>
          </a:p>
        </p:txBody>
      </p:sp>
    </p:spTree>
    <p:extLst>
      <p:ext uri="{BB962C8B-B14F-4D97-AF65-F5344CB8AC3E}">
        <p14:creationId xmlns:p14="http://schemas.microsoft.com/office/powerpoint/2010/main" val="264753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0B62-890A-43C9-9522-DB79F099D8FC}"/>
              </a:ext>
            </a:extLst>
          </p:cNvPr>
          <p:cNvSpPr>
            <a:spLocks noGrp="1"/>
          </p:cNvSpPr>
          <p:nvPr>
            <p:ph type="title"/>
          </p:nvPr>
        </p:nvSpPr>
        <p:spPr/>
        <p:txBody>
          <a:bodyPr/>
          <a:lstStyle/>
          <a:p>
            <a:r>
              <a:rPr lang="en-US" dirty="0"/>
              <a:t>Carbon monoxide</a:t>
            </a:r>
          </a:p>
        </p:txBody>
      </p:sp>
      <p:sp>
        <p:nvSpPr>
          <p:cNvPr id="3" name="Content Placeholder 2">
            <a:extLst>
              <a:ext uri="{FF2B5EF4-FFF2-40B4-BE49-F238E27FC236}">
                <a16:creationId xmlns:a16="http://schemas.microsoft.com/office/drawing/2014/main" id="{C9103293-962E-47FE-BBCA-3274294CF5E6}"/>
              </a:ext>
            </a:extLst>
          </p:cNvPr>
          <p:cNvSpPr>
            <a:spLocks noGrp="1"/>
          </p:cNvSpPr>
          <p:nvPr>
            <p:ph idx="1"/>
          </p:nvPr>
        </p:nvSpPr>
        <p:spPr/>
        <p:txBody>
          <a:bodyPr>
            <a:normAutofit fontScale="77500" lnSpcReduction="20000"/>
          </a:bodyPr>
          <a:lstStyle/>
          <a:p>
            <a:pPr fontAlgn="base"/>
            <a:r>
              <a:rPr lang="en-US" dirty="0"/>
              <a:t>Rapidly absorbed odorless gas</a:t>
            </a:r>
          </a:p>
          <a:p>
            <a:pPr fontAlgn="base"/>
            <a:r>
              <a:rPr lang="en-US" dirty="0"/>
              <a:t>210x the affinity for Hgb than O2</a:t>
            </a:r>
          </a:p>
          <a:p>
            <a:pPr fontAlgn="base"/>
            <a:r>
              <a:rPr lang="en-US" dirty="0"/>
              <a:t>Shifts Oxygen-Dissociation curve to the left</a:t>
            </a:r>
          </a:p>
          <a:p>
            <a:pPr lvl="1" fontAlgn="base"/>
            <a:r>
              <a:rPr lang="en-US" dirty="0"/>
              <a:t>Headache, Dizziness, Nausea →</a:t>
            </a:r>
          </a:p>
          <a:p>
            <a:pPr lvl="2" fontAlgn="base"/>
            <a:r>
              <a:rPr lang="en-US" dirty="0"/>
              <a:t>Confusion →</a:t>
            </a:r>
          </a:p>
          <a:p>
            <a:pPr lvl="2" fontAlgn="base"/>
            <a:r>
              <a:rPr lang="en-US" dirty="0"/>
              <a:t>Coma →</a:t>
            </a:r>
          </a:p>
          <a:p>
            <a:pPr lvl="3" fontAlgn="base"/>
            <a:r>
              <a:rPr lang="en-US" dirty="0"/>
              <a:t>Death </a:t>
            </a:r>
          </a:p>
          <a:p>
            <a:pPr fontAlgn="base"/>
            <a:r>
              <a:rPr lang="en-US" dirty="0"/>
              <a:t>MI can occur</a:t>
            </a:r>
          </a:p>
          <a:p>
            <a:pPr fontAlgn="base"/>
            <a:r>
              <a:rPr lang="en-US" dirty="0"/>
              <a:t>Diagnose with multiwavelength co-oximetry </a:t>
            </a:r>
          </a:p>
          <a:p>
            <a:pPr lvl="1" fontAlgn="base"/>
            <a:r>
              <a:rPr lang="en-US" dirty="0"/>
              <a:t>BUT TREAT BY SYMPTOMS</a:t>
            </a:r>
          </a:p>
          <a:p>
            <a:pPr fontAlgn="base"/>
            <a:r>
              <a:rPr lang="en-US" dirty="0"/>
              <a:t>100% OXYGEN </a:t>
            </a:r>
          </a:p>
          <a:p>
            <a:pPr fontAlgn="base"/>
            <a:r>
              <a:rPr lang="en-US" dirty="0"/>
              <a:t>HBO is controversial</a:t>
            </a:r>
          </a:p>
        </p:txBody>
      </p:sp>
    </p:spTree>
    <p:extLst>
      <p:ext uri="{BB962C8B-B14F-4D97-AF65-F5344CB8AC3E}">
        <p14:creationId xmlns:p14="http://schemas.microsoft.com/office/powerpoint/2010/main" val="2421342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CF77-E10C-4223-A111-44572976E444}"/>
              </a:ext>
            </a:extLst>
          </p:cNvPr>
          <p:cNvSpPr>
            <a:spLocks noGrp="1"/>
          </p:cNvSpPr>
          <p:nvPr>
            <p:ph type="title"/>
          </p:nvPr>
        </p:nvSpPr>
        <p:spPr/>
        <p:txBody>
          <a:bodyPr/>
          <a:lstStyle/>
          <a:p>
            <a:r>
              <a:rPr lang="en-US" dirty="0"/>
              <a:t>cyanide</a:t>
            </a:r>
          </a:p>
        </p:txBody>
      </p:sp>
      <p:sp>
        <p:nvSpPr>
          <p:cNvPr id="3" name="Content Placeholder 2">
            <a:extLst>
              <a:ext uri="{FF2B5EF4-FFF2-40B4-BE49-F238E27FC236}">
                <a16:creationId xmlns:a16="http://schemas.microsoft.com/office/drawing/2014/main" id="{EDFB629E-DB0C-4663-A89F-FFCA244BADAB}"/>
              </a:ext>
            </a:extLst>
          </p:cNvPr>
          <p:cNvSpPr>
            <a:spLocks noGrp="1"/>
          </p:cNvSpPr>
          <p:nvPr>
            <p:ph sz="half" idx="1"/>
          </p:nvPr>
        </p:nvSpPr>
        <p:spPr/>
        <p:txBody>
          <a:bodyPr>
            <a:normAutofit fontScale="85000" lnSpcReduction="20000"/>
          </a:bodyPr>
          <a:lstStyle/>
          <a:p>
            <a:pPr fontAlgn="base"/>
            <a:r>
              <a:rPr lang="en-US" dirty="0"/>
              <a:t>Inhibits cytochrome a 3 in mitochondrial cytochrome oxidase, </a:t>
            </a:r>
          </a:p>
          <a:p>
            <a:pPr lvl="1" fontAlgn="base"/>
            <a:r>
              <a:rPr lang="en-US" dirty="0"/>
              <a:t>No electron transport, No oxygen consumption, No ATP!</a:t>
            </a:r>
          </a:p>
          <a:p>
            <a:pPr fontAlgn="base"/>
            <a:r>
              <a:rPr lang="en-US" dirty="0"/>
              <a:t>Rapid onset of:</a:t>
            </a:r>
          </a:p>
          <a:p>
            <a:pPr lvl="1" fontAlgn="base"/>
            <a:r>
              <a:rPr lang="en-US" dirty="0"/>
              <a:t>coma, seizure, metabolic acidosis, tachycardia, and hypotension</a:t>
            </a:r>
          </a:p>
          <a:p>
            <a:endParaRPr lang="en-US" dirty="0"/>
          </a:p>
        </p:txBody>
      </p:sp>
      <p:sp>
        <p:nvSpPr>
          <p:cNvPr id="4" name="Content Placeholder 3">
            <a:extLst>
              <a:ext uri="{FF2B5EF4-FFF2-40B4-BE49-F238E27FC236}">
                <a16:creationId xmlns:a16="http://schemas.microsoft.com/office/drawing/2014/main" id="{13EB93D1-5AAD-4D1D-AF6F-0ABB5134C487}"/>
              </a:ext>
            </a:extLst>
          </p:cNvPr>
          <p:cNvSpPr>
            <a:spLocks noGrp="1"/>
          </p:cNvSpPr>
          <p:nvPr>
            <p:ph sz="half" idx="2"/>
          </p:nvPr>
        </p:nvSpPr>
        <p:spPr/>
        <p:txBody>
          <a:bodyPr>
            <a:normAutofit fontScale="85000" lnSpcReduction="20000"/>
          </a:bodyPr>
          <a:lstStyle/>
          <a:p>
            <a:pPr fontAlgn="base"/>
            <a:r>
              <a:rPr lang="en-US" dirty="0"/>
              <a:t>SODIUM NITRITE &amp; SODIUM THIOSULFATE</a:t>
            </a:r>
          </a:p>
          <a:p>
            <a:pPr lvl="1" fontAlgn="base"/>
            <a:r>
              <a:rPr lang="en-US" dirty="0"/>
              <a:t>300mg IVx1 of Nitrite followed by 12.5GM IVx1 of Thiosulfate</a:t>
            </a:r>
          </a:p>
          <a:p>
            <a:pPr lvl="1" fontAlgn="base"/>
            <a:r>
              <a:rPr lang="en-US" dirty="0"/>
              <a:t>Increases </a:t>
            </a:r>
            <a:r>
              <a:rPr lang="en-US" dirty="0" err="1"/>
              <a:t>MetHgb</a:t>
            </a:r>
            <a:r>
              <a:rPr lang="en-US" dirty="0"/>
              <a:t> to remove HCN from tissues</a:t>
            </a:r>
          </a:p>
          <a:p>
            <a:pPr lvl="1" fontAlgn="base"/>
            <a:r>
              <a:rPr lang="en-US" dirty="0"/>
              <a:t>Thiosulfate turns HCN to thiocyanate which is renally excreted</a:t>
            </a:r>
          </a:p>
          <a:p>
            <a:pPr fontAlgn="base"/>
            <a:r>
              <a:rPr lang="en-US" dirty="0"/>
              <a:t>HYDROXOCOBALAMIN</a:t>
            </a:r>
          </a:p>
          <a:p>
            <a:pPr lvl="1" fontAlgn="base"/>
            <a:r>
              <a:rPr lang="en-US" dirty="0"/>
              <a:t>5GM IV</a:t>
            </a:r>
          </a:p>
          <a:p>
            <a:pPr lvl="1" fontAlgn="base"/>
            <a:r>
              <a:rPr lang="en-US" dirty="0"/>
              <a:t>May repeat (doses of up to 20GM have been used)</a:t>
            </a:r>
          </a:p>
          <a:p>
            <a:pPr lvl="1" fontAlgn="base"/>
            <a:r>
              <a:rPr lang="en-US" dirty="0"/>
              <a:t>Turns HCN to cyanocobalamin which is renally excreted</a:t>
            </a:r>
          </a:p>
        </p:txBody>
      </p:sp>
    </p:spTree>
    <p:extLst>
      <p:ext uri="{BB962C8B-B14F-4D97-AF65-F5344CB8AC3E}">
        <p14:creationId xmlns:p14="http://schemas.microsoft.com/office/powerpoint/2010/main" val="329593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2AA0C3B-53B7-4738-A330-9677793839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22">
            <a:extLst>
              <a:ext uri="{FF2B5EF4-FFF2-40B4-BE49-F238E27FC236}">
                <a16:creationId xmlns:a16="http://schemas.microsoft.com/office/drawing/2014/main" id="{448AA5E2-388F-4703-8CDC-16832A770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68B2A157-C62E-469C-ADEF-73C5B9FD224B}"/>
              </a:ext>
            </a:extLst>
          </p:cNvPr>
          <p:cNvSpPr>
            <a:spLocks noGrp="1"/>
          </p:cNvSpPr>
          <p:nvPr>
            <p:ph type="ctrTitle"/>
          </p:nvPr>
        </p:nvSpPr>
        <p:spPr>
          <a:xfrm>
            <a:off x="644854" y="643464"/>
            <a:ext cx="3437290" cy="4374850"/>
          </a:xfrm>
        </p:spPr>
        <p:txBody>
          <a:bodyPr>
            <a:normAutofit/>
          </a:bodyPr>
          <a:lstStyle/>
          <a:p>
            <a:r>
              <a:rPr lang="en-US" sz="6000"/>
              <a:t/>
            </a:r>
            <a:br>
              <a:rPr lang="en-US" sz="6000"/>
            </a:br>
            <a:r>
              <a:rPr lang="en-US" sz="6000"/>
              <a:t/>
            </a:r>
            <a:br>
              <a:rPr lang="en-US" sz="6000"/>
            </a:br>
            <a:endParaRPr lang="en-US" sz="6000"/>
          </a:p>
        </p:txBody>
      </p:sp>
      <p:sp>
        <p:nvSpPr>
          <p:cNvPr id="3" name="Subtitle 2">
            <a:extLst>
              <a:ext uri="{FF2B5EF4-FFF2-40B4-BE49-F238E27FC236}">
                <a16:creationId xmlns:a16="http://schemas.microsoft.com/office/drawing/2014/main" id="{8F23C813-AA0B-448D-A8E1-1DD9F2308882}"/>
              </a:ext>
            </a:extLst>
          </p:cNvPr>
          <p:cNvSpPr>
            <a:spLocks noGrp="1"/>
          </p:cNvSpPr>
          <p:nvPr>
            <p:ph type="subTitle" idx="1"/>
          </p:nvPr>
        </p:nvSpPr>
        <p:spPr>
          <a:xfrm>
            <a:off x="644854" y="5338354"/>
            <a:ext cx="3437290" cy="1076114"/>
          </a:xfrm>
        </p:spPr>
        <p:txBody>
          <a:bodyPr>
            <a:normAutofit fontScale="70000" lnSpcReduction="20000"/>
          </a:bodyPr>
          <a:lstStyle/>
          <a:p>
            <a:r>
              <a:rPr lang="en-US" b="0" dirty="0">
                <a:solidFill>
                  <a:schemeClr val="bg2">
                    <a:lumMod val="90000"/>
                  </a:schemeClr>
                </a:solidFill>
              </a:rPr>
              <a:t>Theobromine Toxicity</a:t>
            </a:r>
            <a:endParaRPr lang="en-US" sz="1600" b="0" dirty="0">
              <a:solidFill>
                <a:schemeClr val="bg2">
                  <a:lumMod val="90000"/>
                </a:schemeClr>
              </a:solidFill>
            </a:endParaRPr>
          </a:p>
          <a:p>
            <a:pPr fontAlgn="base"/>
            <a:r>
              <a:rPr lang="en-US" b="0" dirty="0">
                <a:solidFill>
                  <a:schemeClr val="bg2">
                    <a:lumMod val="90000"/>
                  </a:schemeClr>
                </a:solidFill>
              </a:rPr>
              <a:t>1000 mg/kg in humans</a:t>
            </a:r>
          </a:p>
          <a:p>
            <a:pPr fontAlgn="base"/>
            <a:r>
              <a:rPr lang="en-US" b="0" dirty="0">
                <a:solidFill>
                  <a:schemeClr val="bg2">
                    <a:lumMod val="90000"/>
                  </a:schemeClr>
                </a:solidFill>
              </a:rPr>
              <a:t>200 mg/kg in cats</a:t>
            </a:r>
          </a:p>
          <a:p>
            <a:pPr fontAlgn="base"/>
            <a:r>
              <a:rPr lang="en-US" b="0" dirty="0">
                <a:solidFill>
                  <a:schemeClr val="bg2">
                    <a:lumMod val="90000"/>
                  </a:schemeClr>
                </a:solidFill>
              </a:rPr>
              <a:t>300 mg/kg in dogs</a:t>
            </a:r>
          </a:p>
        </p:txBody>
      </p:sp>
      <p:pic>
        <p:nvPicPr>
          <p:cNvPr id="2050" name="Picture 2" descr="https://lh5.googleusercontent.com/_4zDkB4fxoe0M9h-orAqSfCwCqyNzQmy_wg6Nl6yN-PPjkQCNN2yDJoF8ZPM0wTEfrNx7H_3lekedV-ON3EM-_7tVq1p_P0UtF0XJ7d4ud6iIxNXuNRRT0tiz9pvz2kw7S5YgY0cxFmJTUqU3w">
            <a:extLst>
              <a:ext uri="{FF2B5EF4-FFF2-40B4-BE49-F238E27FC236}">
                <a16:creationId xmlns:a16="http://schemas.microsoft.com/office/drawing/2014/main" id="{95968F4E-71A9-4BC6-89F9-4D4723F92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4" y="1616084"/>
            <a:ext cx="4775033" cy="372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8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187B86-3BCB-46EA-AE54-F69496C811CF}"/>
              </a:ext>
            </a:extLst>
          </p:cNvPr>
          <p:cNvSpPr/>
          <p:nvPr/>
        </p:nvSpPr>
        <p:spPr>
          <a:xfrm>
            <a:off x="3048000" y="2736503"/>
            <a:ext cx="6096000" cy="1384995"/>
          </a:xfrm>
          <a:prstGeom prst="rect">
            <a:avLst/>
          </a:prstGeom>
        </p:spPr>
        <p:txBody>
          <a:bodyPr>
            <a:spAutoFit/>
          </a:bodyPr>
          <a:lstStyle/>
          <a:p>
            <a:r>
              <a:rPr lang="en-US" sz="4800" dirty="0">
                <a:solidFill>
                  <a:srgbClr val="2A1A00"/>
                </a:solidFill>
                <a:latin typeface="Impact" panose="020B0806030902050204" pitchFamily="34" charset="0"/>
              </a:rPr>
              <a:t>HAVE A GOOD WEEKEND</a:t>
            </a:r>
            <a:endParaRPr lang="en-US" dirty="0"/>
          </a:p>
          <a:p>
            <a:pPr fontAlgn="base"/>
            <a:r>
              <a:rPr lang="en-US" dirty="0"/>
              <a:t/>
            </a:r>
            <a:br>
              <a:rPr lang="en-US" dirty="0"/>
            </a:br>
            <a:r>
              <a:rPr lang="en-US" dirty="0">
                <a:solidFill>
                  <a:srgbClr val="F8B323"/>
                </a:solidFill>
                <a:latin typeface="Cabin"/>
              </a:rPr>
              <a:t>REMEMBER NO MORE THAN 12 SHOTS OF 40 PROOF ALCOHOL</a:t>
            </a:r>
            <a:endParaRPr lang="en-US" dirty="0">
              <a:solidFill>
                <a:srgbClr val="2A1A00"/>
              </a:solidFill>
              <a:latin typeface="Arial" panose="020B0604020202020204" pitchFamily="34" charset="0"/>
            </a:endParaRPr>
          </a:p>
        </p:txBody>
      </p:sp>
    </p:spTree>
    <p:extLst>
      <p:ext uri="{BB962C8B-B14F-4D97-AF65-F5344CB8AC3E}">
        <p14:creationId xmlns:p14="http://schemas.microsoft.com/office/powerpoint/2010/main" val="350620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905E-9193-4774-9A69-764F939870F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A92E20F-EFFB-4712-8184-03A17D110A72}"/>
              </a:ext>
            </a:extLst>
          </p:cNvPr>
          <p:cNvSpPr>
            <a:spLocks noGrp="1"/>
          </p:cNvSpPr>
          <p:nvPr>
            <p:ph idx="1"/>
          </p:nvPr>
        </p:nvSpPr>
        <p:spPr/>
        <p:txBody>
          <a:bodyPr/>
          <a:lstStyle/>
          <a:p>
            <a:pPr fontAlgn="base"/>
            <a:r>
              <a:rPr lang="en-US" dirty="0"/>
              <a:t>Street Drugs</a:t>
            </a:r>
          </a:p>
          <a:p>
            <a:pPr fontAlgn="base"/>
            <a:r>
              <a:rPr lang="en-US" dirty="0"/>
              <a:t>Toxidromes</a:t>
            </a:r>
          </a:p>
          <a:p>
            <a:pPr fontAlgn="base"/>
            <a:r>
              <a:rPr lang="en-US" dirty="0"/>
              <a:t>Treatment for Poisoning</a:t>
            </a:r>
          </a:p>
        </p:txBody>
      </p:sp>
    </p:spTree>
    <p:extLst>
      <p:ext uri="{BB962C8B-B14F-4D97-AF65-F5344CB8AC3E}">
        <p14:creationId xmlns:p14="http://schemas.microsoft.com/office/powerpoint/2010/main" val="242496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2DC5-E6E1-40AE-BD33-0305F0DF04D0}"/>
              </a:ext>
            </a:extLst>
          </p:cNvPr>
          <p:cNvSpPr>
            <a:spLocks noGrp="1"/>
          </p:cNvSpPr>
          <p:nvPr>
            <p:ph type="title"/>
          </p:nvPr>
        </p:nvSpPr>
        <p:spPr/>
        <p:txBody>
          <a:bodyPr>
            <a:normAutofit fontScale="90000"/>
          </a:bodyPr>
          <a:lstStyle/>
          <a:p>
            <a:pPr algn="ctr"/>
            <a:r>
              <a:rPr lang="en-US" dirty="0"/>
              <a:t>TENANTS TO ALL EMERGENCY CARE</a:t>
            </a:r>
            <a:br>
              <a:rPr lang="en-US" dirty="0"/>
            </a:br>
            <a:r>
              <a:rPr lang="en-US" dirty="0"/>
              <a:t>1-800-222-1222</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B76F87F3-8FB7-4A71-8C90-88738158765D}"/>
              </a:ext>
            </a:extLst>
          </p:cNvPr>
          <p:cNvSpPr>
            <a:spLocks noGrp="1"/>
          </p:cNvSpPr>
          <p:nvPr>
            <p:ph idx="1"/>
          </p:nvPr>
        </p:nvSpPr>
        <p:spPr/>
        <p:txBody>
          <a:bodyPr/>
          <a:lstStyle/>
          <a:p>
            <a:pPr fontAlgn="base"/>
            <a:r>
              <a:rPr lang="en-US" dirty="0"/>
              <a:t>Secure the airway</a:t>
            </a:r>
          </a:p>
          <a:p>
            <a:pPr fontAlgn="base"/>
            <a:r>
              <a:rPr lang="en-US" dirty="0"/>
              <a:t>Place the patient on a monitor!</a:t>
            </a:r>
          </a:p>
          <a:p>
            <a:pPr fontAlgn="base"/>
            <a:r>
              <a:rPr lang="en-US" dirty="0"/>
              <a:t>Have IV access (lots of it)</a:t>
            </a:r>
          </a:p>
          <a:p>
            <a:pPr fontAlgn="base"/>
            <a:r>
              <a:rPr lang="en-US" dirty="0"/>
              <a:t>Provide supportive care</a:t>
            </a:r>
          </a:p>
          <a:p>
            <a:pPr lvl="1" fontAlgn="base"/>
            <a:r>
              <a:rPr lang="en-US" dirty="0"/>
              <a:t>Serial EKGs and labs</a:t>
            </a:r>
          </a:p>
          <a:p>
            <a:pPr lvl="1" fontAlgn="base"/>
            <a:r>
              <a:rPr lang="en-US" sz="3600" b="1" i="1" u="sng" dirty="0">
                <a:solidFill>
                  <a:schemeClr val="accent4"/>
                </a:solidFill>
                <a:effectLst>
                  <a:outerShdw blurRad="38100" dist="38100" dir="2700000" algn="tl">
                    <a:srgbClr val="000000">
                      <a:alpha val="43137"/>
                    </a:srgbClr>
                  </a:outerShdw>
                </a:effectLst>
              </a:rPr>
              <a:t>Benzodiazepines are your toxicology friend</a:t>
            </a:r>
          </a:p>
          <a:p>
            <a:endParaRPr lang="en-US" dirty="0"/>
          </a:p>
        </p:txBody>
      </p:sp>
      <p:pic>
        <p:nvPicPr>
          <p:cNvPr id="3074" name="Picture 2" descr="http://holisticmamas.com/wp-content/uploads/2011/04/PoisonControlCenter.jpg">
            <a:extLst>
              <a:ext uri="{FF2B5EF4-FFF2-40B4-BE49-F238E27FC236}">
                <a16:creationId xmlns:a16="http://schemas.microsoft.com/office/drawing/2014/main" id="{C45DCBA5-D433-4906-8A3E-E887AB3E3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905" y="5250388"/>
            <a:ext cx="1607612" cy="160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4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E3EE-7B99-43B2-889F-2105C9318CB3}"/>
              </a:ext>
            </a:extLst>
          </p:cNvPr>
          <p:cNvSpPr>
            <a:spLocks noGrp="1"/>
          </p:cNvSpPr>
          <p:nvPr>
            <p:ph type="title"/>
          </p:nvPr>
        </p:nvSpPr>
        <p:spPr/>
        <p:txBody>
          <a:bodyPr>
            <a:normAutofit fontScale="90000"/>
          </a:bodyPr>
          <a:lstStyle/>
          <a:p>
            <a:r>
              <a:rPr lang="en-US" dirty="0"/>
              <a:t>GENERAL CONSIDERATIONS IN OVERDOSE AND ALTERED MENTAL STATUS</a:t>
            </a:r>
          </a:p>
        </p:txBody>
      </p:sp>
      <p:sp>
        <p:nvSpPr>
          <p:cNvPr id="3" name="Content Placeholder 2">
            <a:extLst>
              <a:ext uri="{FF2B5EF4-FFF2-40B4-BE49-F238E27FC236}">
                <a16:creationId xmlns:a16="http://schemas.microsoft.com/office/drawing/2014/main" id="{1318D817-2EB2-4A91-8262-5269733A1A8E}"/>
              </a:ext>
            </a:extLst>
          </p:cNvPr>
          <p:cNvSpPr>
            <a:spLocks noGrp="1"/>
          </p:cNvSpPr>
          <p:nvPr>
            <p:ph idx="1"/>
          </p:nvPr>
        </p:nvSpPr>
        <p:spPr/>
        <p:txBody>
          <a:bodyPr>
            <a:normAutofit/>
          </a:bodyPr>
          <a:lstStyle/>
          <a:p>
            <a:pPr fontAlgn="base"/>
            <a:r>
              <a:rPr lang="en-US" dirty="0"/>
              <a:t>Dextrose (1 amp)</a:t>
            </a:r>
          </a:p>
          <a:p>
            <a:pPr fontAlgn="base"/>
            <a:r>
              <a:rPr lang="en-US" dirty="0"/>
              <a:t>Thiamine (100mg)</a:t>
            </a:r>
          </a:p>
          <a:p>
            <a:pPr fontAlgn="base"/>
            <a:r>
              <a:rPr lang="en-US" dirty="0"/>
              <a:t>Naloxone (0.2-0.4mg – escalate to 2 to 10mg if necessary)</a:t>
            </a:r>
          </a:p>
          <a:p>
            <a:pPr lvl="1" fontAlgn="base"/>
            <a:r>
              <a:rPr lang="en-US" dirty="0"/>
              <a:t>Ideally you don’t want to precipitate withdrawal but personally I don’t care if a patient has stomach cramps if I save their life</a:t>
            </a:r>
          </a:p>
          <a:p>
            <a:pPr lvl="1" fontAlgn="base"/>
            <a:r>
              <a:rPr lang="en-US" dirty="0"/>
              <a:t>Consider a </a:t>
            </a:r>
            <a:r>
              <a:rPr lang="en-US" dirty="0" err="1"/>
              <a:t>gtt</a:t>
            </a:r>
            <a:endParaRPr lang="en-US" dirty="0"/>
          </a:p>
          <a:p>
            <a:pPr lvl="1" fontAlgn="base"/>
            <a:r>
              <a:rPr lang="en-US" dirty="0"/>
              <a:t>Monitor for seizures if OD is with tramadol or meperidine</a:t>
            </a:r>
          </a:p>
          <a:p>
            <a:pPr lvl="1" fontAlgn="base"/>
            <a:r>
              <a:rPr lang="en-US" sz="3000" b="1" i="1" u="sng" dirty="0">
                <a:solidFill>
                  <a:schemeClr val="accent4"/>
                </a:solidFill>
                <a:effectLst>
                  <a:outerShdw blurRad="38100" dist="38100" dir="2700000" algn="tl">
                    <a:srgbClr val="000000">
                      <a:alpha val="43137"/>
                    </a:srgbClr>
                  </a:outerShdw>
                </a:effectLst>
              </a:rPr>
              <a:t>Little known fact, naloxone is good for Clonidine OD!</a:t>
            </a:r>
          </a:p>
          <a:p>
            <a:endParaRPr lang="en-US" dirty="0"/>
          </a:p>
        </p:txBody>
      </p:sp>
    </p:spTree>
    <p:extLst>
      <p:ext uri="{BB962C8B-B14F-4D97-AF65-F5344CB8AC3E}">
        <p14:creationId xmlns:p14="http://schemas.microsoft.com/office/powerpoint/2010/main" val="400339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Rectangle 79">
            <a:extLst>
              <a:ext uri="{FF2B5EF4-FFF2-40B4-BE49-F238E27FC236}">
                <a16:creationId xmlns:a16="http://schemas.microsoft.com/office/drawing/2014/main" id="{EE079F42-5C7A-44DD-9E9F-A34795A48F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92"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93" name="Rectangle 85">
            <a:extLst>
              <a:ext uri="{FF2B5EF4-FFF2-40B4-BE49-F238E27FC236}">
                <a16:creationId xmlns:a16="http://schemas.microsoft.com/office/drawing/2014/main" id="{A9923A21-5790-4667-B5C7-ADA793B49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C6070767-B92C-4911-B34D-914EF26E9C27}"/>
              </a:ext>
            </a:extLst>
          </p:cNvPr>
          <p:cNvPicPr>
            <a:picLocks noChangeAspect="1"/>
          </p:cNvPicPr>
          <p:nvPr/>
        </p:nvPicPr>
        <p:blipFill>
          <a:blip r:embed="rId2"/>
          <a:stretch>
            <a:fillRect/>
          </a:stretch>
        </p:blipFill>
        <p:spPr>
          <a:xfrm>
            <a:off x="2837921" y="965199"/>
            <a:ext cx="7253853" cy="4927601"/>
          </a:xfrm>
          <a:prstGeom prst="rect">
            <a:avLst/>
          </a:prstGeom>
        </p:spPr>
      </p:pic>
    </p:spTree>
    <p:extLst>
      <p:ext uri="{BB962C8B-B14F-4D97-AF65-F5344CB8AC3E}">
        <p14:creationId xmlns:p14="http://schemas.microsoft.com/office/powerpoint/2010/main" val="274748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6569-A7C7-4658-B384-7948AA3E6959}"/>
              </a:ext>
            </a:extLst>
          </p:cNvPr>
          <p:cNvSpPr>
            <a:spLocks noGrp="1"/>
          </p:cNvSpPr>
          <p:nvPr>
            <p:ph type="title"/>
          </p:nvPr>
        </p:nvSpPr>
        <p:spPr/>
        <p:txBody>
          <a:bodyPr/>
          <a:lstStyle/>
          <a:p>
            <a:r>
              <a:rPr lang="en-US" dirty="0"/>
              <a:t>GI DECONTAMINATION</a:t>
            </a:r>
          </a:p>
        </p:txBody>
      </p:sp>
      <p:sp>
        <p:nvSpPr>
          <p:cNvPr id="3" name="Content Placeholder 2">
            <a:extLst>
              <a:ext uri="{FF2B5EF4-FFF2-40B4-BE49-F238E27FC236}">
                <a16:creationId xmlns:a16="http://schemas.microsoft.com/office/drawing/2014/main" id="{31D0F6A0-9531-44C5-AB73-E834A3E79371}"/>
              </a:ext>
            </a:extLst>
          </p:cNvPr>
          <p:cNvSpPr>
            <a:spLocks noGrp="1"/>
          </p:cNvSpPr>
          <p:nvPr>
            <p:ph idx="1"/>
          </p:nvPr>
        </p:nvSpPr>
        <p:spPr/>
        <p:txBody>
          <a:bodyPr>
            <a:normAutofit fontScale="92500" lnSpcReduction="20000"/>
          </a:bodyPr>
          <a:lstStyle/>
          <a:p>
            <a:pPr fontAlgn="base"/>
            <a:r>
              <a:rPr lang="en-US" dirty="0"/>
              <a:t>I rarely do it.</a:t>
            </a:r>
          </a:p>
          <a:p>
            <a:pPr fontAlgn="base"/>
            <a:r>
              <a:rPr lang="en-US" dirty="0"/>
              <a:t>If you do it, contraindications include compromised airway, ileus, and bowel obstruction</a:t>
            </a:r>
          </a:p>
          <a:p>
            <a:pPr fontAlgn="base"/>
            <a:r>
              <a:rPr lang="en-US" dirty="0"/>
              <a:t>Activated Charcoal</a:t>
            </a:r>
          </a:p>
          <a:p>
            <a:pPr lvl="1" fontAlgn="base"/>
            <a:r>
              <a:rPr lang="en-US" dirty="0"/>
              <a:t>0.5-1 g/kg in children or 25 to 100 g in adults</a:t>
            </a:r>
          </a:p>
          <a:p>
            <a:pPr lvl="1" fontAlgn="base"/>
            <a:r>
              <a:rPr lang="en-US" dirty="0"/>
              <a:t>Ingestion was </a:t>
            </a:r>
            <a:r>
              <a:rPr lang="en-US" u="sng" dirty="0"/>
              <a:t>&lt;</a:t>
            </a:r>
            <a:r>
              <a:rPr lang="en-US" dirty="0"/>
              <a:t>1 hour ago and the drug is known</a:t>
            </a:r>
          </a:p>
          <a:p>
            <a:pPr lvl="2" fontAlgn="base"/>
            <a:r>
              <a:rPr lang="en-US" dirty="0"/>
              <a:t>Salicylate</a:t>
            </a:r>
          </a:p>
          <a:p>
            <a:pPr fontAlgn="base"/>
            <a:r>
              <a:rPr lang="en-US" dirty="0"/>
              <a:t>Whole Bowel Irrigation</a:t>
            </a:r>
          </a:p>
          <a:p>
            <a:pPr lvl="1" fontAlgn="base"/>
            <a:r>
              <a:rPr lang="en-US" dirty="0"/>
              <a:t>large volumes (1.5-2 L/h) of a polyethylene glycol-based solution to facilitate rapid transit of a toxin through the GI tract. In volunteer</a:t>
            </a:r>
          </a:p>
          <a:p>
            <a:pPr lvl="1" fontAlgn="base"/>
            <a:r>
              <a:rPr lang="en-US" dirty="0"/>
              <a:t>consider following ingestion highly toxic, extended-release preparations</a:t>
            </a:r>
          </a:p>
          <a:p>
            <a:pPr lvl="2" fontAlgn="base"/>
            <a:r>
              <a:rPr lang="en-US" dirty="0"/>
              <a:t>verapamil, iron, asymptomatic drug packers</a:t>
            </a:r>
          </a:p>
          <a:p>
            <a:endParaRPr lang="en-US" dirty="0"/>
          </a:p>
        </p:txBody>
      </p:sp>
    </p:spTree>
    <p:extLst>
      <p:ext uri="{BB962C8B-B14F-4D97-AF65-F5344CB8AC3E}">
        <p14:creationId xmlns:p14="http://schemas.microsoft.com/office/powerpoint/2010/main" val="181067582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5</TotalTime>
  <Words>2689</Words>
  <Application>Microsoft Office PowerPoint</Application>
  <PresentationFormat>Widescreen</PresentationFormat>
  <Paragraphs>428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Cabin</vt:lpstr>
      <vt:lpstr>Gill Sans MT</vt:lpstr>
      <vt:lpstr>Impact</vt:lpstr>
      <vt:lpstr>Badge</vt:lpstr>
      <vt:lpstr>ICU TOXICOLOGY  </vt:lpstr>
      <vt:lpstr>“ALL THINGS ARE POISONS, FOR THERE IS NOTHING WITHOUT POISONOUS QUALITIES. IT IS ONLY THE DOSE WHICH MAKES A THING POISON.”  </vt:lpstr>
      <vt:lpstr>  </vt:lpstr>
      <vt:lpstr>  </vt:lpstr>
      <vt:lpstr>Objectives</vt:lpstr>
      <vt:lpstr>TENANTS TO ALL EMERGENCY CARE 1-800-222-1222  </vt:lpstr>
      <vt:lpstr>GENERAL CONSIDERATIONS IN OVERDOSE AND ALTERED MENTAL STATUS</vt:lpstr>
      <vt:lpstr>PowerPoint Presentation</vt:lpstr>
      <vt:lpstr>GI DECONTAMINATION</vt:lpstr>
      <vt:lpstr>TO UDS OR TO NOT UDS</vt:lpstr>
      <vt:lpstr>levelable drugs</vt:lpstr>
      <vt:lpstr>Dialyzable drugs</vt:lpstr>
      <vt:lpstr>ANION GAP TOXICOLOGY IS ITS ONLY TRUE APPLICATION</vt:lpstr>
      <vt:lpstr>opiates</vt:lpstr>
      <vt:lpstr>OPIATE TOXIDROME MORPHINE, HYDROCODONE, CODEINE, HYDROMORPHONE, FENTANYL, PROPOXYPHENE, TRAMADOL, METHADONE  </vt:lpstr>
      <vt:lpstr>Opiate toxidrome</vt:lpstr>
      <vt:lpstr>Opiate withdrawal</vt:lpstr>
      <vt:lpstr>Depressants</vt:lpstr>
      <vt:lpstr>Sedative hypnotic syndrome BARBITUATES, BENZODIAZEPINES, GHB, ETOH</vt:lpstr>
      <vt:lpstr>Sedative hypnotic syndrome</vt:lpstr>
      <vt:lpstr>Sedative hypnotic withdrawal</vt:lpstr>
      <vt:lpstr>METHAMPHETAMINE</vt:lpstr>
      <vt:lpstr>SYMPATHOMIMETIC TOXIDROME COCAINE, AMPHETAMINES, PCP, CAFFEINE, PSEUDOEPHEDRINE, METHYLPHENIDATE</vt:lpstr>
      <vt:lpstr>HALLUCINOGENS</vt:lpstr>
      <vt:lpstr>hallucinogens</vt:lpstr>
      <vt:lpstr>inhalants</vt:lpstr>
      <vt:lpstr>Designer cathinones  aka bath salts</vt:lpstr>
      <vt:lpstr>ANTICHOLINERGIC (ANTIMUSCARINIC) TOXIDROME ANTIHISTAMINES, TCAS, ANTIPYSCHOTICS, ANTIPARKINSONIAN, ANTISPASMODITCS/MUSCLE RELAXANTS, BELLADONNA ALKALOIDS/JIMSONWEED, OPHTHO MYDRIATICS, AMANITA MUSHROOMS  </vt:lpstr>
      <vt:lpstr>CHOLINERGIC TOXIDROME ORGANOPHOSPHATES, CARBAMATES, PHSYO/PYRIDOSTIGMINE, NERVE GAS, MUSCARINE MUSHROOMS</vt:lpstr>
      <vt:lpstr>SEROTONIN SYNDROME VS  NEUROLEPTIC MALIGNANT SYNDROME</vt:lpstr>
      <vt:lpstr>SS VS NMS</vt:lpstr>
      <vt:lpstr>acetaminophen</vt:lpstr>
      <vt:lpstr>Salicylates</vt:lpstr>
      <vt:lpstr>Cardiac glycosides  digoxin</vt:lpstr>
      <vt:lpstr>Intralipid therapy</vt:lpstr>
      <vt:lpstr>Calcium channel blocker &amp; beta blocker overdose</vt:lpstr>
      <vt:lpstr>PowerPoint Presentation</vt:lpstr>
      <vt:lpstr>Carbon monoxide</vt:lpstr>
      <vt:lpstr>cyanide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 TOXICOLOGY</dc:title>
  <dc:creator>Karin</dc:creator>
  <cp:lastModifiedBy>Halvorson Karin</cp:lastModifiedBy>
  <cp:revision>3</cp:revision>
  <dcterms:created xsi:type="dcterms:W3CDTF">2018-10-18T21:11:07Z</dcterms:created>
  <dcterms:modified xsi:type="dcterms:W3CDTF">2020-05-23T22:22:56Z</dcterms:modified>
</cp:coreProperties>
</file>